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8" r:id="rId2"/>
  </p:sldMasterIdLst>
  <p:sldIdLst>
    <p:sldId id="289" r:id="rId3"/>
    <p:sldId id="320" r:id="rId4"/>
    <p:sldId id="321" r:id="rId5"/>
    <p:sldId id="388" r:id="rId6"/>
    <p:sldId id="374" r:id="rId7"/>
    <p:sldId id="287" r:id="rId8"/>
    <p:sldId id="369" r:id="rId9"/>
    <p:sldId id="370" r:id="rId10"/>
    <p:sldId id="284" r:id="rId11"/>
    <p:sldId id="323" r:id="rId12"/>
    <p:sldId id="324" r:id="rId13"/>
    <p:sldId id="317" r:id="rId14"/>
    <p:sldId id="327" r:id="rId15"/>
    <p:sldId id="329" r:id="rId16"/>
    <p:sldId id="330" r:id="rId17"/>
    <p:sldId id="298" r:id="rId18"/>
    <p:sldId id="375" r:id="rId19"/>
    <p:sldId id="376" r:id="rId20"/>
    <p:sldId id="377" r:id="rId21"/>
    <p:sldId id="378" r:id="rId22"/>
    <p:sldId id="379" r:id="rId23"/>
    <p:sldId id="380" r:id="rId24"/>
    <p:sldId id="395" r:id="rId25"/>
    <p:sldId id="396" r:id="rId26"/>
    <p:sldId id="397" r:id="rId27"/>
    <p:sldId id="398" r:id="rId28"/>
    <p:sldId id="319" r:id="rId29"/>
    <p:sldId id="385" r:id="rId30"/>
    <p:sldId id="386" r:id="rId31"/>
    <p:sldId id="389" r:id="rId32"/>
    <p:sldId id="392" r:id="rId33"/>
    <p:sldId id="393" r:id="rId34"/>
    <p:sldId id="394" r:id="rId35"/>
    <p:sldId id="387" r:id="rId36"/>
    <p:sldId id="373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021C"/>
    <a:srgbClr val="CC0000"/>
    <a:srgbClr val="131215"/>
    <a:srgbClr val="12121B"/>
    <a:srgbClr val="2F2F2F"/>
    <a:srgbClr val="242424"/>
    <a:srgbClr val="131313"/>
    <a:srgbClr val="580011"/>
    <a:srgbClr val="232024"/>
    <a:srgbClr val="1818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12" autoAdjust="0"/>
    <p:restoredTop sz="94660"/>
  </p:normalViewPr>
  <p:slideViewPr>
    <p:cSldViewPr>
      <p:cViewPr>
        <p:scale>
          <a:sx n="60" d="100"/>
          <a:sy n="60" d="100"/>
        </p:scale>
        <p:origin x="-1224" y="-192"/>
      </p:cViewPr>
      <p:guideLst>
        <p:guide orient="horz" pos="2160"/>
        <p:guide orient="horz" pos="1525"/>
        <p:guide orient="horz" pos="1162"/>
        <p:guide pos="2880"/>
        <p:guide pos="521"/>
        <p:guide pos="4858"/>
        <p:guide pos="1338"/>
        <p:guide pos="2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Category Contribution</a:t>
            </a:r>
            <a:endParaRPr lang="en-US" dirty="0">
              <a:solidFill>
                <a:schemeClr val="bg1"/>
              </a:solidFill>
            </a:endParaRP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2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100"/>
            </a:pPr>
            <a:endParaRPr lang="en-US"/>
          </a:p>
        </c:txPr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3F172B-4E9A-4625-A07E-AA2FCB871EF8}" type="doc">
      <dgm:prSet loTypeId="urn:microsoft.com/office/officeart/2005/8/layout/vList4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8663224-FE71-4472-83CC-E336D6F32BA0}">
      <dgm:prSet phldrT="[Text]"/>
      <dgm:spPr/>
      <dgm:t>
        <a:bodyPr/>
        <a:lstStyle/>
        <a:p>
          <a:r>
            <a:rPr lang="en-US" dirty="0" smtClean="0"/>
            <a:t>Successful </a:t>
          </a:r>
          <a:r>
            <a:rPr lang="en-US" dirty="0" smtClean="0">
              <a:solidFill>
                <a:srgbClr val="8D021C"/>
              </a:solidFill>
            </a:rPr>
            <a:t>collaboration </a:t>
          </a:r>
          <a:r>
            <a:rPr lang="en-US" dirty="0" smtClean="0"/>
            <a:t>of multiple users</a:t>
          </a:r>
          <a:endParaRPr lang="en-US" dirty="0"/>
        </a:p>
      </dgm:t>
    </dgm:pt>
    <dgm:pt modelId="{945BDA47-8468-4718-AC71-22E2BD0F0190}" type="parTrans" cxnId="{AD800A88-6060-40D1-A725-AE1144F31BE1}">
      <dgm:prSet/>
      <dgm:spPr/>
      <dgm:t>
        <a:bodyPr/>
        <a:lstStyle/>
        <a:p>
          <a:endParaRPr lang="en-US"/>
        </a:p>
      </dgm:t>
    </dgm:pt>
    <dgm:pt modelId="{C4665ECC-4775-4B57-A12E-039E106A1400}" type="sibTrans" cxnId="{AD800A88-6060-40D1-A725-AE1144F31BE1}">
      <dgm:prSet/>
      <dgm:spPr/>
      <dgm:t>
        <a:bodyPr/>
        <a:lstStyle/>
        <a:p>
          <a:endParaRPr lang="en-US"/>
        </a:p>
      </dgm:t>
    </dgm:pt>
    <dgm:pt modelId="{BC895C69-0D9C-4441-A632-9525F25584F0}">
      <dgm:prSet phldrT="[Text]"/>
      <dgm:spPr/>
      <dgm:t>
        <a:bodyPr/>
        <a:lstStyle/>
        <a:p>
          <a:r>
            <a:rPr lang="en-US" dirty="0" smtClean="0">
              <a:solidFill>
                <a:srgbClr val="8D021C"/>
              </a:solidFill>
            </a:rPr>
            <a:t>Encyclopedic</a:t>
          </a:r>
          <a:r>
            <a:rPr lang="en-US" dirty="0" smtClean="0">
              <a:solidFill>
                <a:srgbClr val="CC0000"/>
              </a:solidFill>
            </a:rPr>
            <a:t> </a:t>
          </a:r>
          <a:r>
            <a:rPr lang="en-US" dirty="0" smtClean="0"/>
            <a:t>body of knowledge</a:t>
          </a:r>
          <a:endParaRPr lang="en-US" dirty="0"/>
        </a:p>
      </dgm:t>
    </dgm:pt>
    <dgm:pt modelId="{16620910-86B0-46FA-9000-A9411497D248}" type="parTrans" cxnId="{C6B5E375-98E6-488C-B5EB-4331651A3FFB}">
      <dgm:prSet/>
      <dgm:spPr/>
      <dgm:t>
        <a:bodyPr/>
        <a:lstStyle/>
        <a:p>
          <a:endParaRPr lang="en-US"/>
        </a:p>
      </dgm:t>
    </dgm:pt>
    <dgm:pt modelId="{576C29A9-DAB2-40B4-9B92-C9AC038EF009}" type="sibTrans" cxnId="{C6B5E375-98E6-488C-B5EB-4331651A3FFB}">
      <dgm:prSet/>
      <dgm:spPr/>
      <dgm:t>
        <a:bodyPr/>
        <a:lstStyle/>
        <a:p>
          <a:endParaRPr lang="en-US"/>
        </a:p>
      </dgm:t>
    </dgm:pt>
    <dgm:pt modelId="{01A0E7E0-1DFD-43CB-891B-56B3D3C700C7}">
      <dgm:prSet phldrT="[Text]"/>
      <dgm:spPr/>
      <dgm:t>
        <a:bodyPr/>
        <a:lstStyle/>
        <a:p>
          <a:r>
            <a:rPr lang="en-US" b="1" dirty="0" smtClean="0">
              <a:solidFill>
                <a:srgbClr val="8D021C"/>
              </a:solidFill>
            </a:rPr>
            <a:t>BUT</a:t>
          </a:r>
          <a:r>
            <a:rPr lang="en-US" dirty="0" smtClean="0">
              <a:solidFill>
                <a:srgbClr val="8D021C"/>
              </a:solidFill>
            </a:rPr>
            <a:t> </a:t>
          </a:r>
          <a:r>
            <a:rPr lang="en-US" dirty="0" smtClean="0"/>
            <a:t>Wikipedia articles are still not useful for </a:t>
          </a:r>
          <a:r>
            <a:rPr lang="en-US" dirty="0" smtClean="0">
              <a:solidFill>
                <a:srgbClr val="8D021C"/>
              </a:solidFill>
            </a:rPr>
            <a:t>learning </a:t>
          </a:r>
          <a:r>
            <a:rPr lang="en-US" dirty="0" smtClean="0"/>
            <a:t>purposes</a:t>
          </a:r>
          <a:endParaRPr lang="en-US" dirty="0"/>
        </a:p>
      </dgm:t>
    </dgm:pt>
    <dgm:pt modelId="{1AFE090F-3F41-44AC-AE00-1C58046B0F68}" type="parTrans" cxnId="{BE7CC858-DA00-46A1-A9F3-CEB02C0FE48C}">
      <dgm:prSet/>
      <dgm:spPr/>
      <dgm:t>
        <a:bodyPr/>
        <a:lstStyle/>
        <a:p>
          <a:endParaRPr lang="en-US"/>
        </a:p>
      </dgm:t>
    </dgm:pt>
    <dgm:pt modelId="{419402A7-7409-4B85-AD53-B872DFACFADD}" type="sibTrans" cxnId="{BE7CC858-DA00-46A1-A9F3-CEB02C0FE48C}">
      <dgm:prSet/>
      <dgm:spPr/>
      <dgm:t>
        <a:bodyPr/>
        <a:lstStyle/>
        <a:p>
          <a:endParaRPr lang="en-US"/>
        </a:p>
      </dgm:t>
    </dgm:pt>
    <dgm:pt modelId="{1B9B7819-62FB-4BB8-B600-4E0D517A2850}" type="pres">
      <dgm:prSet presAssocID="{8F3F172B-4E9A-4625-A07E-AA2FCB871EF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69883DE-5BD3-43CB-A993-7CD0541B4DF3}" type="pres">
      <dgm:prSet presAssocID="{18663224-FE71-4472-83CC-E336D6F32BA0}" presName="comp" presStyleCnt="0"/>
      <dgm:spPr/>
    </dgm:pt>
    <dgm:pt modelId="{9F8B3F2A-FAB7-42D3-A1A8-306D495298AE}" type="pres">
      <dgm:prSet presAssocID="{18663224-FE71-4472-83CC-E336D6F32BA0}" presName="box" presStyleLbl="node1" presStyleIdx="0" presStyleCnt="3"/>
      <dgm:spPr/>
      <dgm:t>
        <a:bodyPr/>
        <a:lstStyle/>
        <a:p>
          <a:endParaRPr lang="en-US"/>
        </a:p>
      </dgm:t>
    </dgm:pt>
    <dgm:pt modelId="{2EF65687-8C03-4525-B7C1-0CDA24FA050E}" type="pres">
      <dgm:prSet presAssocID="{18663224-FE71-4472-83CC-E336D6F32BA0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C10DE10-EC27-4211-96CB-BB634DC6BD58}" type="pres">
      <dgm:prSet presAssocID="{18663224-FE71-4472-83CC-E336D6F32BA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B55812-7B4D-4D0A-91CE-8E1CD72168D2}" type="pres">
      <dgm:prSet presAssocID="{C4665ECC-4775-4B57-A12E-039E106A1400}" presName="spacer" presStyleCnt="0"/>
      <dgm:spPr/>
    </dgm:pt>
    <dgm:pt modelId="{6023282D-FD90-4882-ADD4-3F0B79E57C73}" type="pres">
      <dgm:prSet presAssocID="{BC895C69-0D9C-4441-A632-9525F25584F0}" presName="comp" presStyleCnt="0"/>
      <dgm:spPr/>
    </dgm:pt>
    <dgm:pt modelId="{7CBA682D-D383-4353-86A1-AC6ABBA3938C}" type="pres">
      <dgm:prSet presAssocID="{BC895C69-0D9C-4441-A632-9525F25584F0}" presName="box" presStyleLbl="node1" presStyleIdx="1" presStyleCnt="3"/>
      <dgm:spPr/>
      <dgm:t>
        <a:bodyPr/>
        <a:lstStyle/>
        <a:p>
          <a:endParaRPr lang="en-US"/>
        </a:p>
      </dgm:t>
    </dgm:pt>
    <dgm:pt modelId="{B3A1CCBB-5E7C-40DC-9464-382F8B4377C1}" type="pres">
      <dgm:prSet presAssocID="{BC895C69-0D9C-4441-A632-9525F25584F0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00BA306-738E-42EB-9815-5C8F0D7B5913}" type="pres">
      <dgm:prSet presAssocID="{BC895C69-0D9C-4441-A632-9525F25584F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8D29C9-33C2-4BF9-AD75-E91A3EFE056A}" type="pres">
      <dgm:prSet presAssocID="{576C29A9-DAB2-40B4-9B92-C9AC038EF009}" presName="spacer" presStyleCnt="0"/>
      <dgm:spPr/>
    </dgm:pt>
    <dgm:pt modelId="{55963638-0F52-4A4F-B6AE-A414D95D6FD0}" type="pres">
      <dgm:prSet presAssocID="{01A0E7E0-1DFD-43CB-891B-56B3D3C700C7}" presName="comp" presStyleCnt="0"/>
      <dgm:spPr/>
    </dgm:pt>
    <dgm:pt modelId="{EACD31AE-B16B-44A6-9DDD-5CA6870E002D}" type="pres">
      <dgm:prSet presAssocID="{01A0E7E0-1DFD-43CB-891B-56B3D3C700C7}" presName="box" presStyleLbl="node1" presStyleIdx="2" presStyleCnt="3" custLinFactNeighborY="4325"/>
      <dgm:spPr/>
      <dgm:t>
        <a:bodyPr/>
        <a:lstStyle/>
        <a:p>
          <a:endParaRPr lang="en-US"/>
        </a:p>
      </dgm:t>
    </dgm:pt>
    <dgm:pt modelId="{D96CBAEA-D4D9-448B-AB13-14CD31E43B34}" type="pres">
      <dgm:prSet presAssocID="{01A0E7E0-1DFD-43CB-891B-56B3D3C700C7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5CC6F31-01ED-43A1-9172-192C7FED4366}" type="pres">
      <dgm:prSet presAssocID="{01A0E7E0-1DFD-43CB-891B-56B3D3C700C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B5E375-98E6-488C-B5EB-4331651A3FFB}" srcId="{8F3F172B-4E9A-4625-A07E-AA2FCB871EF8}" destId="{BC895C69-0D9C-4441-A632-9525F25584F0}" srcOrd="1" destOrd="0" parTransId="{16620910-86B0-46FA-9000-A9411497D248}" sibTransId="{576C29A9-DAB2-40B4-9B92-C9AC038EF009}"/>
    <dgm:cxn modelId="{915B3BC2-0125-4C9B-90D7-CF4955AF6B1D}" type="presOf" srcId="{18663224-FE71-4472-83CC-E336D6F32BA0}" destId="{0C10DE10-EC27-4211-96CB-BB634DC6BD58}" srcOrd="1" destOrd="0" presId="urn:microsoft.com/office/officeart/2005/8/layout/vList4"/>
    <dgm:cxn modelId="{383A4E00-1E43-4040-A0E5-9AF31E1F32C9}" type="presOf" srcId="{BC895C69-0D9C-4441-A632-9525F25584F0}" destId="{7CBA682D-D383-4353-86A1-AC6ABBA3938C}" srcOrd="0" destOrd="0" presId="urn:microsoft.com/office/officeart/2005/8/layout/vList4"/>
    <dgm:cxn modelId="{AD800A88-6060-40D1-A725-AE1144F31BE1}" srcId="{8F3F172B-4E9A-4625-A07E-AA2FCB871EF8}" destId="{18663224-FE71-4472-83CC-E336D6F32BA0}" srcOrd="0" destOrd="0" parTransId="{945BDA47-8468-4718-AC71-22E2BD0F0190}" sibTransId="{C4665ECC-4775-4B57-A12E-039E106A1400}"/>
    <dgm:cxn modelId="{45E334C9-F735-4841-92A2-A7809F747EA2}" type="presOf" srcId="{01A0E7E0-1DFD-43CB-891B-56B3D3C700C7}" destId="{B5CC6F31-01ED-43A1-9172-192C7FED4366}" srcOrd="1" destOrd="0" presId="urn:microsoft.com/office/officeart/2005/8/layout/vList4"/>
    <dgm:cxn modelId="{90129319-33A4-4CA9-ACD4-A146327FD907}" type="presOf" srcId="{01A0E7E0-1DFD-43CB-891B-56B3D3C700C7}" destId="{EACD31AE-B16B-44A6-9DDD-5CA6870E002D}" srcOrd="0" destOrd="0" presId="urn:microsoft.com/office/officeart/2005/8/layout/vList4"/>
    <dgm:cxn modelId="{466C44F9-4051-495C-A6E2-65950D642CE8}" type="presOf" srcId="{BC895C69-0D9C-4441-A632-9525F25584F0}" destId="{200BA306-738E-42EB-9815-5C8F0D7B5913}" srcOrd="1" destOrd="0" presId="urn:microsoft.com/office/officeart/2005/8/layout/vList4"/>
    <dgm:cxn modelId="{B9152351-CDC6-4992-B4F8-A2E6A3025357}" type="presOf" srcId="{8F3F172B-4E9A-4625-A07E-AA2FCB871EF8}" destId="{1B9B7819-62FB-4BB8-B600-4E0D517A2850}" srcOrd="0" destOrd="0" presId="urn:microsoft.com/office/officeart/2005/8/layout/vList4"/>
    <dgm:cxn modelId="{FFACAADE-475F-43C9-BE24-C2DF22D2B14D}" type="presOf" srcId="{18663224-FE71-4472-83CC-E336D6F32BA0}" destId="{9F8B3F2A-FAB7-42D3-A1A8-306D495298AE}" srcOrd="0" destOrd="0" presId="urn:microsoft.com/office/officeart/2005/8/layout/vList4"/>
    <dgm:cxn modelId="{BE7CC858-DA00-46A1-A9F3-CEB02C0FE48C}" srcId="{8F3F172B-4E9A-4625-A07E-AA2FCB871EF8}" destId="{01A0E7E0-1DFD-43CB-891B-56B3D3C700C7}" srcOrd="2" destOrd="0" parTransId="{1AFE090F-3F41-44AC-AE00-1C58046B0F68}" sibTransId="{419402A7-7409-4B85-AD53-B872DFACFADD}"/>
    <dgm:cxn modelId="{9DB38CE9-C9D9-45B9-9CA4-2D287F06E37E}" type="presParOf" srcId="{1B9B7819-62FB-4BB8-B600-4E0D517A2850}" destId="{A69883DE-5BD3-43CB-A993-7CD0541B4DF3}" srcOrd="0" destOrd="0" presId="urn:microsoft.com/office/officeart/2005/8/layout/vList4"/>
    <dgm:cxn modelId="{88EFCBAB-A80A-4889-8F37-22CF75E50293}" type="presParOf" srcId="{A69883DE-5BD3-43CB-A993-7CD0541B4DF3}" destId="{9F8B3F2A-FAB7-42D3-A1A8-306D495298AE}" srcOrd="0" destOrd="0" presId="urn:microsoft.com/office/officeart/2005/8/layout/vList4"/>
    <dgm:cxn modelId="{9482B78A-F23C-4FAB-9CDB-7097310231AE}" type="presParOf" srcId="{A69883DE-5BD3-43CB-A993-7CD0541B4DF3}" destId="{2EF65687-8C03-4525-B7C1-0CDA24FA050E}" srcOrd="1" destOrd="0" presId="urn:microsoft.com/office/officeart/2005/8/layout/vList4"/>
    <dgm:cxn modelId="{9BCF946C-FD7D-49E1-82D9-25F5122E1FFF}" type="presParOf" srcId="{A69883DE-5BD3-43CB-A993-7CD0541B4DF3}" destId="{0C10DE10-EC27-4211-96CB-BB634DC6BD58}" srcOrd="2" destOrd="0" presId="urn:microsoft.com/office/officeart/2005/8/layout/vList4"/>
    <dgm:cxn modelId="{C062556C-7B2F-4A6D-9338-C662266A0155}" type="presParOf" srcId="{1B9B7819-62FB-4BB8-B600-4E0D517A2850}" destId="{B8B55812-7B4D-4D0A-91CE-8E1CD72168D2}" srcOrd="1" destOrd="0" presId="urn:microsoft.com/office/officeart/2005/8/layout/vList4"/>
    <dgm:cxn modelId="{F37E6577-39E2-4693-BFC6-EAFB94E7B02B}" type="presParOf" srcId="{1B9B7819-62FB-4BB8-B600-4E0D517A2850}" destId="{6023282D-FD90-4882-ADD4-3F0B79E57C73}" srcOrd="2" destOrd="0" presId="urn:microsoft.com/office/officeart/2005/8/layout/vList4"/>
    <dgm:cxn modelId="{6C950117-9D59-4A0A-BDF0-AA8F2B373B0D}" type="presParOf" srcId="{6023282D-FD90-4882-ADD4-3F0B79E57C73}" destId="{7CBA682D-D383-4353-86A1-AC6ABBA3938C}" srcOrd="0" destOrd="0" presId="urn:microsoft.com/office/officeart/2005/8/layout/vList4"/>
    <dgm:cxn modelId="{801B243E-DC05-424B-8B96-D07AC1359AB3}" type="presParOf" srcId="{6023282D-FD90-4882-ADD4-3F0B79E57C73}" destId="{B3A1CCBB-5E7C-40DC-9464-382F8B4377C1}" srcOrd="1" destOrd="0" presId="urn:microsoft.com/office/officeart/2005/8/layout/vList4"/>
    <dgm:cxn modelId="{7E666F73-8F31-449E-A2C5-7EA495F21936}" type="presParOf" srcId="{6023282D-FD90-4882-ADD4-3F0B79E57C73}" destId="{200BA306-738E-42EB-9815-5C8F0D7B5913}" srcOrd="2" destOrd="0" presId="urn:microsoft.com/office/officeart/2005/8/layout/vList4"/>
    <dgm:cxn modelId="{549CCBF8-6509-4E14-BE3C-A987944C68F5}" type="presParOf" srcId="{1B9B7819-62FB-4BB8-B600-4E0D517A2850}" destId="{7E8D29C9-33C2-4BF9-AD75-E91A3EFE056A}" srcOrd="3" destOrd="0" presId="urn:microsoft.com/office/officeart/2005/8/layout/vList4"/>
    <dgm:cxn modelId="{4ACBA72F-B0B2-4D6E-9F89-F7D0919670B4}" type="presParOf" srcId="{1B9B7819-62FB-4BB8-B600-4E0D517A2850}" destId="{55963638-0F52-4A4F-B6AE-A414D95D6FD0}" srcOrd="4" destOrd="0" presId="urn:microsoft.com/office/officeart/2005/8/layout/vList4"/>
    <dgm:cxn modelId="{1685B6F3-21ED-40DC-9FE2-981A417A778E}" type="presParOf" srcId="{55963638-0F52-4A4F-B6AE-A414D95D6FD0}" destId="{EACD31AE-B16B-44A6-9DDD-5CA6870E002D}" srcOrd="0" destOrd="0" presId="urn:microsoft.com/office/officeart/2005/8/layout/vList4"/>
    <dgm:cxn modelId="{374887BA-C304-41CE-8D64-2F0098DE80E2}" type="presParOf" srcId="{55963638-0F52-4A4F-B6AE-A414D95D6FD0}" destId="{D96CBAEA-D4D9-448B-AB13-14CD31E43B34}" srcOrd="1" destOrd="0" presId="urn:microsoft.com/office/officeart/2005/8/layout/vList4"/>
    <dgm:cxn modelId="{5BC51B8D-4F6F-488D-9AD5-1D04D19A78F3}" type="presParOf" srcId="{55963638-0F52-4A4F-B6AE-A414D95D6FD0}" destId="{B5CC6F31-01ED-43A1-9172-192C7FED436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ABADF5-C15B-4D82-A4AE-077087145851}" type="doc">
      <dgm:prSet loTypeId="urn:microsoft.com/office/officeart/2005/8/layout/hList7#1" loCatId="list" qsTypeId="urn:microsoft.com/office/officeart/2005/8/quickstyle/simple4" qsCatId="simple" csTypeId="urn:microsoft.com/office/officeart/2005/8/colors/accent2_2" csCatId="accent2" phldr="1"/>
      <dgm:spPr/>
    </dgm:pt>
    <dgm:pt modelId="{3BDB3B76-9F6B-41C6-9834-08414770F31A}">
      <dgm:prSet phldrT="[Text]" custT="1"/>
      <dgm:spPr/>
      <dgm:t>
        <a:bodyPr/>
        <a:lstStyle/>
        <a:p>
          <a:endParaRPr lang="en-US" sz="3000" dirty="0" smtClean="0">
            <a:solidFill>
              <a:schemeClr val="tx1"/>
            </a:solidFill>
          </a:endParaRPr>
        </a:p>
        <a:p>
          <a:r>
            <a:rPr lang="en-US" sz="3000" b="1" dirty="0" smtClean="0">
              <a:solidFill>
                <a:schemeClr val="tx1"/>
              </a:solidFill>
            </a:rPr>
            <a:t>Complexity</a:t>
          </a:r>
          <a:endParaRPr lang="en-US" sz="3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7F474E5-98FB-448E-828D-483B25FD0132}" type="parTrans" cxnId="{28432954-5FB5-43FE-ABA4-ED43FD32665B}">
      <dgm:prSet/>
      <dgm:spPr/>
      <dgm:t>
        <a:bodyPr/>
        <a:lstStyle/>
        <a:p>
          <a:endParaRPr lang="en-US"/>
        </a:p>
      </dgm:t>
    </dgm:pt>
    <dgm:pt modelId="{B642CFC1-DFB2-49F2-AA76-AF9D3D408AE5}" type="sibTrans" cxnId="{28432954-5FB5-43FE-ABA4-ED43FD32665B}">
      <dgm:prSet/>
      <dgm:spPr/>
      <dgm:t>
        <a:bodyPr/>
        <a:lstStyle/>
        <a:p>
          <a:endParaRPr lang="en-US"/>
        </a:p>
      </dgm:t>
    </dgm:pt>
    <dgm:pt modelId="{42A164F1-2313-4A53-A0F6-A3E096049D24}">
      <dgm:prSet phldrT="[Text]" custT="1"/>
      <dgm:spPr/>
      <dgm:t>
        <a:bodyPr/>
        <a:lstStyle/>
        <a:p>
          <a:endParaRPr lang="en-US" sz="3000" b="1" dirty="0" smtClean="0">
            <a:solidFill>
              <a:schemeClr val="tx1"/>
            </a:solidFill>
          </a:endParaRPr>
        </a:p>
        <a:p>
          <a:r>
            <a:rPr lang="en-US" sz="3000" b="1" dirty="0" smtClean="0">
              <a:solidFill>
                <a:schemeClr val="tx1"/>
              </a:solidFill>
            </a:rPr>
            <a:t>Navigation for Education</a:t>
          </a:r>
        </a:p>
      </dgm:t>
    </dgm:pt>
    <dgm:pt modelId="{814346EE-0C77-4A9A-9468-3FD6E03D4482}" type="parTrans" cxnId="{79F2319F-781A-4CB5-A327-828A181827ED}">
      <dgm:prSet/>
      <dgm:spPr/>
      <dgm:t>
        <a:bodyPr/>
        <a:lstStyle/>
        <a:p>
          <a:endParaRPr lang="en-US"/>
        </a:p>
      </dgm:t>
    </dgm:pt>
    <dgm:pt modelId="{72DA4633-25BD-41B1-BBA0-9D5BEFFC806B}" type="sibTrans" cxnId="{79F2319F-781A-4CB5-A327-828A181827ED}">
      <dgm:prSet/>
      <dgm:spPr/>
      <dgm:t>
        <a:bodyPr/>
        <a:lstStyle/>
        <a:p>
          <a:endParaRPr lang="en-US"/>
        </a:p>
      </dgm:t>
    </dgm:pt>
    <dgm:pt modelId="{3BF00A18-B1A2-498F-84C8-19B9AF0A1F45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tx1"/>
              </a:solidFill>
            </a:rPr>
            <a:t>Educational Trails</a:t>
          </a:r>
          <a:endParaRPr lang="en-US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0A73F10-4BF8-4CB4-85D9-DEE2513A4973}" type="parTrans" cxnId="{2FAFC823-6D3E-42CA-BF87-1A2DB49A907D}">
      <dgm:prSet/>
      <dgm:spPr/>
      <dgm:t>
        <a:bodyPr/>
        <a:lstStyle/>
        <a:p>
          <a:endParaRPr lang="en-US"/>
        </a:p>
      </dgm:t>
    </dgm:pt>
    <dgm:pt modelId="{A47A799B-AA9D-4600-9741-0B5E808ED921}" type="sibTrans" cxnId="{2FAFC823-6D3E-42CA-BF87-1A2DB49A907D}">
      <dgm:prSet/>
      <dgm:spPr/>
      <dgm:t>
        <a:bodyPr/>
        <a:lstStyle/>
        <a:p>
          <a:endParaRPr lang="en-US"/>
        </a:p>
      </dgm:t>
    </dgm:pt>
    <dgm:pt modelId="{3ED80748-0819-41C6-9DC0-9ABF29030C8D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tx1"/>
              </a:solidFill>
            </a:rPr>
            <a:t>Step-by-Step</a:t>
          </a:r>
          <a:endParaRPr lang="en-US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3370921-1456-40F1-9311-FA23364FFF71}" type="parTrans" cxnId="{2D6E3222-21C9-4B41-B428-8A5944D63CFE}">
      <dgm:prSet/>
      <dgm:spPr/>
      <dgm:t>
        <a:bodyPr/>
        <a:lstStyle/>
        <a:p>
          <a:endParaRPr lang="en-US"/>
        </a:p>
      </dgm:t>
    </dgm:pt>
    <dgm:pt modelId="{96D5B9F5-C4C4-4F6D-85C3-F13D63B9A3EA}" type="sibTrans" cxnId="{2D6E3222-21C9-4B41-B428-8A5944D63CFE}">
      <dgm:prSet/>
      <dgm:spPr/>
      <dgm:t>
        <a:bodyPr/>
        <a:lstStyle/>
        <a:p>
          <a:endParaRPr lang="en-US"/>
        </a:p>
      </dgm:t>
    </dgm:pt>
    <dgm:pt modelId="{BEBF998B-DF44-4E10-A23F-1E2428D8D0EF}">
      <dgm:prSet phldrT="[Text]" custT="1"/>
      <dgm:spPr/>
      <dgm:t>
        <a:bodyPr/>
        <a:lstStyle/>
        <a:p>
          <a:r>
            <a:rPr lang="en-US" sz="3000" b="1" dirty="0" smtClean="0">
              <a:solidFill>
                <a:schemeClr val="tx1"/>
              </a:solidFill>
            </a:rPr>
            <a:t>Encyclopedia</a:t>
          </a:r>
        </a:p>
      </dgm:t>
    </dgm:pt>
    <dgm:pt modelId="{9335819B-334F-4BF8-A0F2-23C00B3CE1D9}" type="parTrans" cxnId="{4B480132-3C52-47EF-9BB3-34510726B29C}">
      <dgm:prSet/>
      <dgm:spPr/>
      <dgm:t>
        <a:bodyPr/>
        <a:lstStyle/>
        <a:p>
          <a:endParaRPr lang="en-US"/>
        </a:p>
      </dgm:t>
    </dgm:pt>
    <dgm:pt modelId="{6B1DBF10-2F17-403C-B7B0-0F2AF02F2030}" type="sibTrans" cxnId="{4B480132-3C52-47EF-9BB3-34510726B29C}">
      <dgm:prSet/>
      <dgm:spPr/>
      <dgm:t>
        <a:bodyPr/>
        <a:lstStyle/>
        <a:p>
          <a:endParaRPr lang="en-US"/>
        </a:p>
      </dgm:t>
    </dgm:pt>
    <dgm:pt modelId="{75C0B213-3307-4CEF-99F2-4635076DA863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tx1"/>
              </a:solidFill>
            </a:rPr>
            <a:t>No Introductory</a:t>
          </a:r>
        </a:p>
      </dgm:t>
    </dgm:pt>
    <dgm:pt modelId="{F370A2BD-2937-4D6F-B94D-F3CB7B35472F}" type="sibTrans" cxnId="{032E3E72-E867-4648-B482-14679784BD21}">
      <dgm:prSet/>
      <dgm:spPr/>
      <dgm:t>
        <a:bodyPr/>
        <a:lstStyle/>
        <a:p>
          <a:endParaRPr lang="en-US"/>
        </a:p>
      </dgm:t>
    </dgm:pt>
    <dgm:pt modelId="{42703F8A-014A-42D2-AEBB-A8417774C457}" type="parTrans" cxnId="{032E3E72-E867-4648-B482-14679784BD21}">
      <dgm:prSet/>
      <dgm:spPr/>
      <dgm:t>
        <a:bodyPr/>
        <a:lstStyle/>
        <a:p>
          <a:endParaRPr lang="en-US"/>
        </a:p>
      </dgm:t>
    </dgm:pt>
    <dgm:pt modelId="{EF659AFE-00A2-4E88-8AA5-2EDEADF1A317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tx1"/>
              </a:solidFill>
            </a:rPr>
            <a:t>Expert vocabulary</a:t>
          </a:r>
          <a:endParaRPr lang="en-US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C150B26-F992-45F9-95DF-7AF27024A3BF}" type="sibTrans" cxnId="{A90F6538-0E2E-45BB-892D-645E8FC7B8AE}">
      <dgm:prSet/>
      <dgm:spPr/>
      <dgm:t>
        <a:bodyPr/>
        <a:lstStyle/>
        <a:p>
          <a:endParaRPr lang="en-US"/>
        </a:p>
      </dgm:t>
    </dgm:pt>
    <dgm:pt modelId="{2D159BD0-7418-443C-ABDF-BA04DB719545}" type="parTrans" cxnId="{A90F6538-0E2E-45BB-892D-645E8FC7B8AE}">
      <dgm:prSet/>
      <dgm:spPr/>
      <dgm:t>
        <a:bodyPr/>
        <a:lstStyle/>
        <a:p>
          <a:endParaRPr lang="en-US"/>
        </a:p>
      </dgm:t>
    </dgm:pt>
    <dgm:pt modelId="{59C1F326-E154-49FE-80B7-1C964F1F4F8A}" type="pres">
      <dgm:prSet presAssocID="{2DABADF5-C15B-4D82-A4AE-077087145851}" presName="Name0" presStyleCnt="0">
        <dgm:presLayoutVars>
          <dgm:dir/>
          <dgm:resizeHandles val="exact"/>
        </dgm:presLayoutVars>
      </dgm:prSet>
      <dgm:spPr/>
    </dgm:pt>
    <dgm:pt modelId="{9BAB0C97-4D63-4C99-8206-401A2FF715C4}" type="pres">
      <dgm:prSet presAssocID="{2DABADF5-C15B-4D82-A4AE-077087145851}" presName="fgShape" presStyleLbl="fgShp" presStyleIdx="0" presStyleCnt="1" custLinFactNeighborY="27941"/>
      <dgm:spPr/>
      <dgm:t>
        <a:bodyPr/>
        <a:lstStyle/>
        <a:p>
          <a:endParaRPr lang="en-US"/>
        </a:p>
      </dgm:t>
    </dgm:pt>
    <dgm:pt modelId="{F6C2FFD9-EAEC-47BA-9807-D398A9E01417}" type="pres">
      <dgm:prSet presAssocID="{2DABADF5-C15B-4D82-A4AE-077087145851}" presName="linComp" presStyleCnt="0"/>
      <dgm:spPr/>
    </dgm:pt>
    <dgm:pt modelId="{6041AEE7-FF6F-4CAA-B21B-395D020BF902}" type="pres">
      <dgm:prSet presAssocID="{3BDB3B76-9F6B-41C6-9834-08414770F31A}" presName="compNode" presStyleCnt="0"/>
      <dgm:spPr/>
    </dgm:pt>
    <dgm:pt modelId="{14D7F0CD-B76E-4BD1-BEC1-24053A8EDF29}" type="pres">
      <dgm:prSet presAssocID="{3BDB3B76-9F6B-41C6-9834-08414770F31A}" presName="bkgdShape" presStyleLbl="node1" presStyleIdx="0" presStyleCnt="3" custLinFactNeighborY="1166"/>
      <dgm:spPr/>
      <dgm:t>
        <a:bodyPr/>
        <a:lstStyle/>
        <a:p>
          <a:endParaRPr lang="en-US"/>
        </a:p>
      </dgm:t>
    </dgm:pt>
    <dgm:pt modelId="{D90760F8-8188-43AA-91F1-A6F564C538B1}" type="pres">
      <dgm:prSet presAssocID="{3BDB3B76-9F6B-41C6-9834-08414770F31A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BE032C-2067-43DC-BE49-2295B8C400E1}" type="pres">
      <dgm:prSet presAssocID="{3BDB3B76-9F6B-41C6-9834-08414770F31A}" presName="invisiNode" presStyleLbl="node1" presStyleIdx="0" presStyleCnt="3"/>
      <dgm:spPr/>
    </dgm:pt>
    <dgm:pt modelId="{ED0235F1-AC18-4B5C-9002-40606FCF7BB5}" type="pres">
      <dgm:prSet presAssocID="{3BDB3B76-9F6B-41C6-9834-08414770F31A}" presName="imagNode" presStyleLbl="fgImgPlace1" presStyleIdx="0" presStyleCnt="3" custScaleX="149311" custScaleY="149311" custLinFactNeighborY="1078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31D332C-CD53-4462-9BB1-1AEF01EB705C}" type="pres">
      <dgm:prSet presAssocID="{B642CFC1-DFB2-49F2-AA76-AF9D3D408AE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D5C7C4C-87F7-4CFA-AB58-6194CE748803}" type="pres">
      <dgm:prSet presAssocID="{BEBF998B-DF44-4E10-A23F-1E2428D8D0EF}" presName="compNode" presStyleCnt="0"/>
      <dgm:spPr/>
    </dgm:pt>
    <dgm:pt modelId="{9E04A8C9-9C4C-48E3-AEAC-34184E7833A4}" type="pres">
      <dgm:prSet presAssocID="{BEBF998B-DF44-4E10-A23F-1E2428D8D0EF}" presName="bkgdShape" presStyleLbl="node1" presStyleIdx="1" presStyleCnt="3"/>
      <dgm:spPr/>
      <dgm:t>
        <a:bodyPr/>
        <a:lstStyle/>
        <a:p>
          <a:endParaRPr lang="en-US"/>
        </a:p>
      </dgm:t>
    </dgm:pt>
    <dgm:pt modelId="{A555F67C-AF0E-4C82-AD8D-3CCF341D0FD4}" type="pres">
      <dgm:prSet presAssocID="{BEBF998B-DF44-4E10-A23F-1E2428D8D0EF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03DFD0-CB0C-4B00-B734-4C5AD3A7C825}" type="pres">
      <dgm:prSet presAssocID="{BEBF998B-DF44-4E10-A23F-1E2428D8D0EF}" presName="invisiNode" presStyleLbl="node1" presStyleIdx="1" presStyleCnt="3"/>
      <dgm:spPr/>
    </dgm:pt>
    <dgm:pt modelId="{AEF9D504-4414-4D73-8569-F2131980D4ED}" type="pres">
      <dgm:prSet presAssocID="{BEBF998B-DF44-4E10-A23F-1E2428D8D0EF}" presName="imagNode" presStyleLbl="fgImgPlace1" presStyleIdx="1" presStyleCnt="3" custScaleX="149311" custScaleY="149311" custLinFactNeighborY="1078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C50478D-E803-4D8C-9D22-28D5E71A9237}" type="pres">
      <dgm:prSet presAssocID="{6B1DBF10-2F17-403C-B7B0-0F2AF02F203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E7368E7-9BEF-426F-A796-4A2730AB5BEE}" type="pres">
      <dgm:prSet presAssocID="{42A164F1-2313-4A53-A0F6-A3E096049D24}" presName="compNode" presStyleCnt="0"/>
      <dgm:spPr/>
    </dgm:pt>
    <dgm:pt modelId="{0E6174F9-D65E-4FFE-8537-567DD50ADA02}" type="pres">
      <dgm:prSet presAssocID="{42A164F1-2313-4A53-A0F6-A3E096049D24}" presName="bkgdShape" presStyleLbl="node1" presStyleIdx="2" presStyleCnt="3"/>
      <dgm:spPr/>
      <dgm:t>
        <a:bodyPr/>
        <a:lstStyle/>
        <a:p>
          <a:endParaRPr lang="en-US"/>
        </a:p>
      </dgm:t>
    </dgm:pt>
    <dgm:pt modelId="{1D70420D-FBBF-43F0-95D3-3E1D86802803}" type="pres">
      <dgm:prSet presAssocID="{42A164F1-2313-4A53-A0F6-A3E096049D24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2E41F8-2E86-4AEC-9D2E-5D19A65F4B51}" type="pres">
      <dgm:prSet presAssocID="{42A164F1-2313-4A53-A0F6-A3E096049D24}" presName="invisiNode" presStyleLbl="node1" presStyleIdx="2" presStyleCnt="3"/>
      <dgm:spPr/>
    </dgm:pt>
    <dgm:pt modelId="{9AFD734C-E350-4048-BC7B-1864DAD9724E}" type="pres">
      <dgm:prSet presAssocID="{42A164F1-2313-4A53-A0F6-A3E096049D24}" presName="imagNode" presStyleLbl="fgImgPlace1" presStyleIdx="2" presStyleCnt="3" custScaleX="149311" custScaleY="149311" custLinFactNeighborY="1078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C70D66A2-0A2D-4AE8-B8BE-FA8ABF3BF9E1}" type="presOf" srcId="{75C0B213-3307-4CEF-99F2-4635076DA863}" destId="{D90760F8-8188-43AA-91F1-A6F564C538B1}" srcOrd="1" destOrd="2" presId="urn:microsoft.com/office/officeart/2005/8/layout/hList7#1"/>
    <dgm:cxn modelId="{2D6E3222-21C9-4B41-B428-8A5944D63CFE}" srcId="{42A164F1-2313-4A53-A0F6-A3E096049D24}" destId="{3ED80748-0819-41C6-9DC0-9ABF29030C8D}" srcOrd="1" destOrd="0" parTransId="{93370921-1456-40F1-9311-FA23364FFF71}" sibTransId="{96D5B9F5-C4C4-4F6D-85C3-F13D63B9A3EA}"/>
    <dgm:cxn modelId="{BD44FF24-9DDD-4CD0-990F-BD1660C9BB08}" type="presOf" srcId="{B642CFC1-DFB2-49F2-AA76-AF9D3D408AE5}" destId="{631D332C-CD53-4462-9BB1-1AEF01EB705C}" srcOrd="0" destOrd="0" presId="urn:microsoft.com/office/officeart/2005/8/layout/hList7#1"/>
    <dgm:cxn modelId="{CDF3648E-1E09-437B-9E2A-ACC04FD31B2C}" type="presOf" srcId="{3ED80748-0819-41C6-9DC0-9ABF29030C8D}" destId="{1D70420D-FBBF-43F0-95D3-3E1D86802803}" srcOrd="1" destOrd="2" presId="urn:microsoft.com/office/officeart/2005/8/layout/hList7#1"/>
    <dgm:cxn modelId="{2642332C-ED18-42C8-B297-7A5D3EECEFC2}" type="presOf" srcId="{BEBF998B-DF44-4E10-A23F-1E2428D8D0EF}" destId="{A555F67C-AF0E-4C82-AD8D-3CCF341D0FD4}" srcOrd="1" destOrd="0" presId="urn:microsoft.com/office/officeart/2005/8/layout/hList7#1"/>
    <dgm:cxn modelId="{473255C4-399D-4E93-985E-D29E479193E5}" type="presOf" srcId="{3ED80748-0819-41C6-9DC0-9ABF29030C8D}" destId="{0E6174F9-D65E-4FFE-8537-567DD50ADA02}" srcOrd="0" destOrd="2" presId="urn:microsoft.com/office/officeart/2005/8/layout/hList7#1"/>
    <dgm:cxn modelId="{20D24499-7514-4C4B-BD06-C61240C7EEB7}" type="presOf" srcId="{BEBF998B-DF44-4E10-A23F-1E2428D8D0EF}" destId="{9E04A8C9-9C4C-48E3-AEAC-34184E7833A4}" srcOrd="0" destOrd="0" presId="urn:microsoft.com/office/officeart/2005/8/layout/hList7#1"/>
    <dgm:cxn modelId="{2FAFC823-6D3E-42CA-BF87-1A2DB49A907D}" srcId="{42A164F1-2313-4A53-A0F6-A3E096049D24}" destId="{3BF00A18-B1A2-498F-84C8-19B9AF0A1F45}" srcOrd="0" destOrd="0" parTransId="{50A73F10-4BF8-4CB4-85D9-DEE2513A4973}" sibTransId="{A47A799B-AA9D-4600-9741-0B5E808ED921}"/>
    <dgm:cxn modelId="{28432954-5FB5-43FE-ABA4-ED43FD32665B}" srcId="{2DABADF5-C15B-4D82-A4AE-077087145851}" destId="{3BDB3B76-9F6B-41C6-9834-08414770F31A}" srcOrd="0" destOrd="0" parTransId="{B7F474E5-98FB-448E-828D-483B25FD0132}" sibTransId="{B642CFC1-DFB2-49F2-AA76-AF9D3D408AE5}"/>
    <dgm:cxn modelId="{032E3E72-E867-4648-B482-14679784BD21}" srcId="{3BDB3B76-9F6B-41C6-9834-08414770F31A}" destId="{75C0B213-3307-4CEF-99F2-4635076DA863}" srcOrd="1" destOrd="0" parTransId="{42703F8A-014A-42D2-AEBB-A8417774C457}" sibTransId="{F370A2BD-2937-4D6F-B94D-F3CB7B35472F}"/>
    <dgm:cxn modelId="{B21D723E-ACEA-4AA9-8F84-9DDCE1A09F60}" type="presOf" srcId="{42A164F1-2313-4A53-A0F6-A3E096049D24}" destId="{0E6174F9-D65E-4FFE-8537-567DD50ADA02}" srcOrd="0" destOrd="0" presId="urn:microsoft.com/office/officeart/2005/8/layout/hList7#1"/>
    <dgm:cxn modelId="{32748B2D-33E3-4109-80D9-FA54DD65089F}" type="presOf" srcId="{6B1DBF10-2F17-403C-B7B0-0F2AF02F2030}" destId="{AC50478D-E803-4D8C-9D22-28D5E71A9237}" srcOrd="0" destOrd="0" presId="urn:microsoft.com/office/officeart/2005/8/layout/hList7#1"/>
    <dgm:cxn modelId="{836CB7E3-C728-4867-8792-ABD14C2F7085}" type="presOf" srcId="{3BF00A18-B1A2-498F-84C8-19B9AF0A1F45}" destId="{0E6174F9-D65E-4FFE-8537-567DD50ADA02}" srcOrd="0" destOrd="1" presId="urn:microsoft.com/office/officeart/2005/8/layout/hList7#1"/>
    <dgm:cxn modelId="{4B480132-3C52-47EF-9BB3-34510726B29C}" srcId="{2DABADF5-C15B-4D82-A4AE-077087145851}" destId="{BEBF998B-DF44-4E10-A23F-1E2428D8D0EF}" srcOrd="1" destOrd="0" parTransId="{9335819B-334F-4BF8-A0F2-23C00B3CE1D9}" sibTransId="{6B1DBF10-2F17-403C-B7B0-0F2AF02F2030}"/>
    <dgm:cxn modelId="{A90F6538-0E2E-45BB-892D-645E8FC7B8AE}" srcId="{3BDB3B76-9F6B-41C6-9834-08414770F31A}" destId="{EF659AFE-00A2-4E88-8AA5-2EDEADF1A317}" srcOrd="0" destOrd="0" parTransId="{2D159BD0-7418-443C-ABDF-BA04DB719545}" sibTransId="{FC150B26-F992-45F9-95DF-7AF27024A3BF}"/>
    <dgm:cxn modelId="{DA5AA15D-6611-430D-99EA-B97926659BA3}" type="presOf" srcId="{3BF00A18-B1A2-498F-84C8-19B9AF0A1F45}" destId="{1D70420D-FBBF-43F0-95D3-3E1D86802803}" srcOrd="1" destOrd="1" presId="urn:microsoft.com/office/officeart/2005/8/layout/hList7#1"/>
    <dgm:cxn modelId="{7AEA05DF-A5C5-4D42-B1E3-9840E0A0F9C3}" type="presOf" srcId="{EF659AFE-00A2-4E88-8AA5-2EDEADF1A317}" destId="{D90760F8-8188-43AA-91F1-A6F564C538B1}" srcOrd="1" destOrd="1" presId="urn:microsoft.com/office/officeart/2005/8/layout/hList7#1"/>
    <dgm:cxn modelId="{FF56CA20-9D6E-41CB-8C26-B557B0245988}" type="presOf" srcId="{75C0B213-3307-4CEF-99F2-4635076DA863}" destId="{14D7F0CD-B76E-4BD1-BEC1-24053A8EDF29}" srcOrd="0" destOrd="2" presId="urn:microsoft.com/office/officeart/2005/8/layout/hList7#1"/>
    <dgm:cxn modelId="{E59B8C68-F740-4505-B857-E66FAD367783}" type="presOf" srcId="{EF659AFE-00A2-4E88-8AA5-2EDEADF1A317}" destId="{14D7F0CD-B76E-4BD1-BEC1-24053A8EDF29}" srcOrd="0" destOrd="1" presId="urn:microsoft.com/office/officeart/2005/8/layout/hList7#1"/>
    <dgm:cxn modelId="{8F95B8A8-F10A-48D7-BFDF-130B5F97DFDC}" type="presOf" srcId="{3BDB3B76-9F6B-41C6-9834-08414770F31A}" destId="{14D7F0CD-B76E-4BD1-BEC1-24053A8EDF29}" srcOrd="0" destOrd="0" presId="urn:microsoft.com/office/officeart/2005/8/layout/hList7#1"/>
    <dgm:cxn modelId="{51DCE346-9F86-4032-B93A-C2898812B0BC}" type="presOf" srcId="{2DABADF5-C15B-4D82-A4AE-077087145851}" destId="{59C1F326-E154-49FE-80B7-1C964F1F4F8A}" srcOrd="0" destOrd="0" presId="urn:microsoft.com/office/officeart/2005/8/layout/hList7#1"/>
    <dgm:cxn modelId="{ABC7AA86-DC3C-4CA9-930B-31D48E158E76}" type="presOf" srcId="{42A164F1-2313-4A53-A0F6-A3E096049D24}" destId="{1D70420D-FBBF-43F0-95D3-3E1D86802803}" srcOrd="1" destOrd="0" presId="urn:microsoft.com/office/officeart/2005/8/layout/hList7#1"/>
    <dgm:cxn modelId="{354CC244-22F1-4423-83F4-43127F6BC65E}" type="presOf" srcId="{3BDB3B76-9F6B-41C6-9834-08414770F31A}" destId="{D90760F8-8188-43AA-91F1-A6F564C538B1}" srcOrd="1" destOrd="0" presId="urn:microsoft.com/office/officeart/2005/8/layout/hList7#1"/>
    <dgm:cxn modelId="{79F2319F-781A-4CB5-A327-828A181827ED}" srcId="{2DABADF5-C15B-4D82-A4AE-077087145851}" destId="{42A164F1-2313-4A53-A0F6-A3E096049D24}" srcOrd="2" destOrd="0" parTransId="{814346EE-0C77-4A9A-9468-3FD6E03D4482}" sibTransId="{72DA4633-25BD-41B1-BBA0-9D5BEFFC806B}"/>
    <dgm:cxn modelId="{81FD0ADA-2EE2-4774-8578-9F7513217353}" type="presParOf" srcId="{59C1F326-E154-49FE-80B7-1C964F1F4F8A}" destId="{9BAB0C97-4D63-4C99-8206-401A2FF715C4}" srcOrd="0" destOrd="0" presId="urn:microsoft.com/office/officeart/2005/8/layout/hList7#1"/>
    <dgm:cxn modelId="{72ABFB00-683F-41CD-8321-BACE00B45C53}" type="presParOf" srcId="{59C1F326-E154-49FE-80B7-1C964F1F4F8A}" destId="{F6C2FFD9-EAEC-47BA-9807-D398A9E01417}" srcOrd="1" destOrd="0" presId="urn:microsoft.com/office/officeart/2005/8/layout/hList7#1"/>
    <dgm:cxn modelId="{8881B52B-A431-4E78-9933-38B03AF3D033}" type="presParOf" srcId="{F6C2FFD9-EAEC-47BA-9807-D398A9E01417}" destId="{6041AEE7-FF6F-4CAA-B21B-395D020BF902}" srcOrd="0" destOrd="0" presId="urn:microsoft.com/office/officeart/2005/8/layout/hList7#1"/>
    <dgm:cxn modelId="{89C4C78B-095F-41E6-B6BD-538D5385A6F0}" type="presParOf" srcId="{6041AEE7-FF6F-4CAA-B21B-395D020BF902}" destId="{14D7F0CD-B76E-4BD1-BEC1-24053A8EDF29}" srcOrd="0" destOrd="0" presId="urn:microsoft.com/office/officeart/2005/8/layout/hList7#1"/>
    <dgm:cxn modelId="{2040FADB-2B09-480A-850A-E6A383EB23AD}" type="presParOf" srcId="{6041AEE7-FF6F-4CAA-B21B-395D020BF902}" destId="{D90760F8-8188-43AA-91F1-A6F564C538B1}" srcOrd="1" destOrd="0" presId="urn:microsoft.com/office/officeart/2005/8/layout/hList7#1"/>
    <dgm:cxn modelId="{9A753EAA-DEC3-46A6-A208-8C5E230A5246}" type="presParOf" srcId="{6041AEE7-FF6F-4CAA-B21B-395D020BF902}" destId="{0DBE032C-2067-43DC-BE49-2295B8C400E1}" srcOrd="2" destOrd="0" presId="urn:microsoft.com/office/officeart/2005/8/layout/hList7#1"/>
    <dgm:cxn modelId="{995CA720-17C9-46FB-9623-FB8CEB436EEB}" type="presParOf" srcId="{6041AEE7-FF6F-4CAA-B21B-395D020BF902}" destId="{ED0235F1-AC18-4B5C-9002-40606FCF7BB5}" srcOrd="3" destOrd="0" presId="urn:microsoft.com/office/officeart/2005/8/layout/hList7#1"/>
    <dgm:cxn modelId="{C5902949-731F-49F9-845D-1A6BE769BC08}" type="presParOf" srcId="{F6C2FFD9-EAEC-47BA-9807-D398A9E01417}" destId="{631D332C-CD53-4462-9BB1-1AEF01EB705C}" srcOrd="1" destOrd="0" presId="urn:microsoft.com/office/officeart/2005/8/layout/hList7#1"/>
    <dgm:cxn modelId="{FE830459-DD32-4FE6-A5B0-7FFDA0E88DDE}" type="presParOf" srcId="{F6C2FFD9-EAEC-47BA-9807-D398A9E01417}" destId="{AD5C7C4C-87F7-4CFA-AB58-6194CE748803}" srcOrd="2" destOrd="0" presId="urn:microsoft.com/office/officeart/2005/8/layout/hList7#1"/>
    <dgm:cxn modelId="{C98B1A17-2C93-41BA-9DF6-B8C1E212EF90}" type="presParOf" srcId="{AD5C7C4C-87F7-4CFA-AB58-6194CE748803}" destId="{9E04A8C9-9C4C-48E3-AEAC-34184E7833A4}" srcOrd="0" destOrd="0" presId="urn:microsoft.com/office/officeart/2005/8/layout/hList7#1"/>
    <dgm:cxn modelId="{184AC30F-8ED9-4182-A860-DE990F51D251}" type="presParOf" srcId="{AD5C7C4C-87F7-4CFA-AB58-6194CE748803}" destId="{A555F67C-AF0E-4C82-AD8D-3CCF341D0FD4}" srcOrd="1" destOrd="0" presId="urn:microsoft.com/office/officeart/2005/8/layout/hList7#1"/>
    <dgm:cxn modelId="{D6C53DD1-8B36-4BFD-86DA-FD645C8A0F0C}" type="presParOf" srcId="{AD5C7C4C-87F7-4CFA-AB58-6194CE748803}" destId="{0B03DFD0-CB0C-4B00-B734-4C5AD3A7C825}" srcOrd="2" destOrd="0" presId="urn:microsoft.com/office/officeart/2005/8/layout/hList7#1"/>
    <dgm:cxn modelId="{0B45CE15-A9E5-43F1-8D94-DDD913B15322}" type="presParOf" srcId="{AD5C7C4C-87F7-4CFA-AB58-6194CE748803}" destId="{AEF9D504-4414-4D73-8569-F2131980D4ED}" srcOrd="3" destOrd="0" presId="urn:microsoft.com/office/officeart/2005/8/layout/hList7#1"/>
    <dgm:cxn modelId="{061AE05A-DEA3-4B94-A5DE-32FE10DF6CFC}" type="presParOf" srcId="{F6C2FFD9-EAEC-47BA-9807-D398A9E01417}" destId="{AC50478D-E803-4D8C-9D22-28D5E71A9237}" srcOrd="3" destOrd="0" presId="urn:microsoft.com/office/officeart/2005/8/layout/hList7#1"/>
    <dgm:cxn modelId="{B24BAB3D-4CDD-4360-8ECE-00DDE17CD2FF}" type="presParOf" srcId="{F6C2FFD9-EAEC-47BA-9807-D398A9E01417}" destId="{9E7368E7-9BEF-426F-A796-4A2730AB5BEE}" srcOrd="4" destOrd="0" presId="urn:microsoft.com/office/officeart/2005/8/layout/hList7#1"/>
    <dgm:cxn modelId="{AF649376-1097-4E08-8BA1-BC51A00EDC8A}" type="presParOf" srcId="{9E7368E7-9BEF-426F-A796-4A2730AB5BEE}" destId="{0E6174F9-D65E-4FFE-8537-567DD50ADA02}" srcOrd="0" destOrd="0" presId="urn:microsoft.com/office/officeart/2005/8/layout/hList7#1"/>
    <dgm:cxn modelId="{BB3CA4F6-3EF4-4FAD-A00B-36278FEBA7E6}" type="presParOf" srcId="{9E7368E7-9BEF-426F-A796-4A2730AB5BEE}" destId="{1D70420D-FBBF-43F0-95D3-3E1D86802803}" srcOrd="1" destOrd="0" presId="urn:microsoft.com/office/officeart/2005/8/layout/hList7#1"/>
    <dgm:cxn modelId="{A23DEFBD-48C7-4EB4-8B90-FE45D32CC872}" type="presParOf" srcId="{9E7368E7-9BEF-426F-A796-4A2730AB5BEE}" destId="{B42E41F8-2E86-4AEC-9D2E-5D19A65F4B51}" srcOrd="2" destOrd="0" presId="urn:microsoft.com/office/officeart/2005/8/layout/hList7#1"/>
    <dgm:cxn modelId="{F193FD82-55E3-4837-A1F3-942E533DAC99}" type="presParOf" srcId="{9E7368E7-9BEF-426F-A796-4A2730AB5BEE}" destId="{9AFD734C-E350-4048-BC7B-1864DAD9724E}" srcOrd="3" destOrd="0" presId="urn:microsoft.com/office/officeart/2005/8/layout/hList7#1"/>
  </dgm:cxnLst>
  <dgm:bg>
    <a:effectLst>
      <a:outerShdw blurRad="152400" dist="317500" dir="5400000" sx="90000" sy="-19000" rotWithShape="0">
        <a:prstClr val="black">
          <a:alpha val="15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66AA6E-186E-4B83-9B05-8F0BEA566A92}" type="doc">
      <dgm:prSet loTypeId="urn:microsoft.com/office/officeart/2005/8/layout/pyramid1" loCatId="pyramid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0189CFFF-FEF8-4BAD-B5F3-D60D6CD0C74A}">
      <dgm:prSet phldrT="[Text]"/>
      <dgm:spPr/>
      <dgm:t>
        <a:bodyPr/>
        <a:lstStyle/>
        <a:p>
          <a:r>
            <a:rPr lang="en-US" dirty="0" smtClean="0"/>
            <a:t>100%</a:t>
          </a:r>
          <a:endParaRPr lang="en-US" dirty="0"/>
        </a:p>
      </dgm:t>
    </dgm:pt>
    <dgm:pt modelId="{54D7BEB5-33D3-422F-BD97-3FE512764D75}" type="parTrans" cxnId="{77677263-C570-4289-9B87-8733295AB9F5}">
      <dgm:prSet/>
      <dgm:spPr/>
      <dgm:t>
        <a:bodyPr/>
        <a:lstStyle/>
        <a:p>
          <a:endParaRPr lang="en-US"/>
        </a:p>
      </dgm:t>
    </dgm:pt>
    <dgm:pt modelId="{5F67F6D8-C8E6-4469-84D0-3F784193E45F}" type="sibTrans" cxnId="{77677263-C570-4289-9B87-8733295AB9F5}">
      <dgm:prSet/>
      <dgm:spPr/>
      <dgm:t>
        <a:bodyPr/>
        <a:lstStyle/>
        <a:p>
          <a:endParaRPr lang="en-US"/>
        </a:p>
      </dgm:t>
    </dgm:pt>
    <dgm:pt modelId="{3B722454-1089-4B8D-BF43-98B7D47397CD}">
      <dgm:prSet phldrT="[Text]" custT="1"/>
      <dgm:spPr/>
      <dgm:t>
        <a:bodyPr/>
        <a:lstStyle/>
        <a:p>
          <a:r>
            <a:rPr lang="en-US" sz="2400" dirty="0" smtClean="0"/>
            <a:t>Story Telling</a:t>
          </a:r>
          <a:endParaRPr lang="en-US" sz="2400" dirty="0"/>
        </a:p>
      </dgm:t>
    </dgm:pt>
    <dgm:pt modelId="{5B95817F-AC70-4791-9D58-DDACB25C5DF3}" type="parTrans" cxnId="{3198B2F6-1073-44E4-86BA-43268DBF31BC}">
      <dgm:prSet/>
      <dgm:spPr/>
      <dgm:t>
        <a:bodyPr/>
        <a:lstStyle/>
        <a:p>
          <a:endParaRPr lang="en-US"/>
        </a:p>
      </dgm:t>
    </dgm:pt>
    <dgm:pt modelId="{ED80362F-66F2-4C8E-ABFE-8C3013EA3438}" type="sibTrans" cxnId="{3198B2F6-1073-44E4-86BA-43268DBF31BC}">
      <dgm:prSet/>
      <dgm:spPr/>
      <dgm:t>
        <a:bodyPr/>
        <a:lstStyle/>
        <a:p>
          <a:endParaRPr lang="en-US"/>
        </a:p>
      </dgm:t>
    </dgm:pt>
    <dgm:pt modelId="{02548A26-68E5-4408-BBF6-8211BCFC9122}">
      <dgm:prSet phldrT="[Text]" custT="1"/>
      <dgm:spPr/>
      <dgm:t>
        <a:bodyPr/>
        <a:lstStyle/>
        <a:p>
          <a:r>
            <a:rPr lang="en-US" sz="2400" dirty="0" smtClean="0"/>
            <a:t>Honest</a:t>
          </a:r>
          <a:endParaRPr lang="en-US" sz="2400" dirty="0"/>
        </a:p>
      </dgm:t>
    </dgm:pt>
    <dgm:pt modelId="{7207EE98-9BEB-4A54-A1C7-258B44993A75}" type="parTrans" cxnId="{AACF1227-9AB7-4D10-A7C3-41C74D16E8E3}">
      <dgm:prSet/>
      <dgm:spPr/>
      <dgm:t>
        <a:bodyPr/>
        <a:lstStyle/>
        <a:p>
          <a:endParaRPr lang="en-US"/>
        </a:p>
      </dgm:t>
    </dgm:pt>
    <dgm:pt modelId="{18B00F0B-F190-402A-B86C-DDEAB8EEFCC4}" type="sibTrans" cxnId="{AACF1227-9AB7-4D10-A7C3-41C74D16E8E3}">
      <dgm:prSet/>
      <dgm:spPr/>
      <dgm:t>
        <a:bodyPr/>
        <a:lstStyle/>
        <a:p>
          <a:endParaRPr lang="en-US"/>
        </a:p>
      </dgm:t>
    </dgm:pt>
    <dgm:pt modelId="{90C9E852-0205-4F11-B221-19489BBC902C}">
      <dgm:prSet phldrT="[Text]" custT="1"/>
      <dgm:spPr/>
      <dgm:t>
        <a:bodyPr/>
        <a:lstStyle/>
        <a:p>
          <a:r>
            <a:rPr lang="en-US" sz="2400" dirty="0" smtClean="0"/>
            <a:t>Motivating</a:t>
          </a:r>
          <a:endParaRPr lang="en-US" sz="2400" dirty="0"/>
        </a:p>
      </dgm:t>
    </dgm:pt>
    <dgm:pt modelId="{89CA97BA-13F9-4C56-A82B-6E075C47266A}" type="parTrans" cxnId="{9D612814-1483-4037-AD5E-0F67784F7CA1}">
      <dgm:prSet/>
      <dgm:spPr/>
      <dgm:t>
        <a:bodyPr/>
        <a:lstStyle/>
        <a:p>
          <a:endParaRPr lang="en-US"/>
        </a:p>
      </dgm:t>
    </dgm:pt>
    <dgm:pt modelId="{3E4CB5E9-B403-4B54-852A-3DC5980D79AF}" type="sibTrans" cxnId="{9D612814-1483-4037-AD5E-0F67784F7CA1}">
      <dgm:prSet/>
      <dgm:spPr/>
      <dgm:t>
        <a:bodyPr/>
        <a:lstStyle/>
        <a:p>
          <a:endParaRPr lang="en-US"/>
        </a:p>
      </dgm:t>
    </dgm:pt>
    <dgm:pt modelId="{5FF12A4A-C00A-4704-AE1A-27AA44456E50}">
      <dgm:prSet phldrT="[Text]" custT="1"/>
      <dgm:spPr/>
      <dgm:t>
        <a:bodyPr/>
        <a:lstStyle/>
        <a:p>
          <a:r>
            <a:rPr lang="en-US" sz="2400" dirty="0" smtClean="0"/>
            <a:t>Multimedia</a:t>
          </a:r>
          <a:endParaRPr lang="en-US" sz="2400" dirty="0"/>
        </a:p>
      </dgm:t>
    </dgm:pt>
    <dgm:pt modelId="{44E137E8-3419-4689-ADEE-1AE714E7667E}" type="parTrans" cxnId="{5DA599CE-A3ED-40CE-B045-1AD9CF9D44D6}">
      <dgm:prSet/>
      <dgm:spPr/>
      <dgm:t>
        <a:bodyPr/>
        <a:lstStyle/>
        <a:p>
          <a:endParaRPr lang="en-US"/>
        </a:p>
      </dgm:t>
    </dgm:pt>
    <dgm:pt modelId="{EDB5C89D-20F7-43DF-AA4F-A6544D6E391F}" type="sibTrans" cxnId="{5DA599CE-A3ED-40CE-B045-1AD9CF9D44D6}">
      <dgm:prSet/>
      <dgm:spPr/>
      <dgm:t>
        <a:bodyPr/>
        <a:lstStyle/>
        <a:p>
          <a:endParaRPr lang="en-US"/>
        </a:p>
      </dgm:t>
    </dgm:pt>
    <dgm:pt modelId="{0AC50257-6728-4451-A901-4A2AA5D42205}">
      <dgm:prSet phldrT="[Text]" custT="1"/>
      <dgm:spPr/>
      <dgm:t>
        <a:bodyPr/>
        <a:lstStyle/>
        <a:p>
          <a:r>
            <a:rPr lang="en-US" sz="2400" dirty="0" smtClean="0"/>
            <a:t>Mentoring</a:t>
          </a:r>
          <a:endParaRPr lang="en-US" sz="2400" dirty="0"/>
        </a:p>
      </dgm:t>
    </dgm:pt>
    <dgm:pt modelId="{9AB0732D-6026-4745-8A81-6FDD2C54FA9F}" type="parTrans" cxnId="{583B18BD-611A-41EB-8E7A-FC90A83902C5}">
      <dgm:prSet/>
      <dgm:spPr/>
      <dgm:t>
        <a:bodyPr/>
        <a:lstStyle/>
        <a:p>
          <a:endParaRPr lang="en-US"/>
        </a:p>
      </dgm:t>
    </dgm:pt>
    <dgm:pt modelId="{19CEE59A-A851-4D17-BED1-9AB2C0F08C43}" type="sibTrans" cxnId="{583B18BD-611A-41EB-8E7A-FC90A83902C5}">
      <dgm:prSet/>
      <dgm:spPr/>
      <dgm:t>
        <a:bodyPr/>
        <a:lstStyle/>
        <a:p>
          <a:endParaRPr lang="en-US"/>
        </a:p>
      </dgm:t>
    </dgm:pt>
    <dgm:pt modelId="{78ECC4D6-5880-40B7-B70C-670807F49789}">
      <dgm:prSet phldrT="[Text]" custT="1"/>
      <dgm:spPr/>
      <dgm:t>
        <a:bodyPr/>
        <a:lstStyle/>
        <a:p>
          <a:r>
            <a:rPr lang="en-US" sz="2400" dirty="0" smtClean="0"/>
            <a:t>Guiding</a:t>
          </a:r>
          <a:endParaRPr lang="en-US" sz="2400" dirty="0"/>
        </a:p>
      </dgm:t>
    </dgm:pt>
    <dgm:pt modelId="{0441C462-D46D-41C0-8B60-78F5E305C68F}" type="parTrans" cxnId="{AEC13430-7E23-43D3-93C2-679FA0071035}">
      <dgm:prSet/>
      <dgm:spPr/>
      <dgm:t>
        <a:bodyPr/>
        <a:lstStyle/>
        <a:p>
          <a:endParaRPr lang="en-US"/>
        </a:p>
      </dgm:t>
    </dgm:pt>
    <dgm:pt modelId="{A812FF0B-C736-4685-B9B0-F50B6E0C173A}" type="sibTrans" cxnId="{AEC13430-7E23-43D3-93C2-679FA0071035}">
      <dgm:prSet/>
      <dgm:spPr/>
      <dgm:t>
        <a:bodyPr/>
        <a:lstStyle/>
        <a:p>
          <a:endParaRPr lang="en-US"/>
        </a:p>
      </dgm:t>
    </dgm:pt>
    <dgm:pt modelId="{DF195673-4D06-4462-9A22-DD23128C7B51}">
      <dgm:prSet phldrT="[Text]"/>
      <dgm:spPr/>
      <dgm:t>
        <a:bodyPr/>
        <a:lstStyle/>
        <a:p>
          <a:r>
            <a:rPr lang="en-US" dirty="0" smtClean="0"/>
            <a:t>30%</a:t>
          </a:r>
          <a:endParaRPr lang="en-US" dirty="0"/>
        </a:p>
      </dgm:t>
    </dgm:pt>
    <dgm:pt modelId="{DC570627-64F4-4A9A-900D-8E156CDF9D36}" type="parTrans" cxnId="{C7D4072C-966D-430E-9661-262CCF6AFF6F}">
      <dgm:prSet/>
      <dgm:spPr/>
      <dgm:t>
        <a:bodyPr/>
        <a:lstStyle/>
        <a:p>
          <a:endParaRPr lang="en-US"/>
        </a:p>
      </dgm:t>
    </dgm:pt>
    <dgm:pt modelId="{3A87B3D3-F94B-468B-B777-8E9B2576AA4F}" type="sibTrans" cxnId="{C7D4072C-966D-430E-9661-262CCF6AFF6F}">
      <dgm:prSet/>
      <dgm:spPr/>
      <dgm:t>
        <a:bodyPr/>
        <a:lstStyle/>
        <a:p>
          <a:endParaRPr lang="en-US"/>
        </a:p>
      </dgm:t>
    </dgm:pt>
    <dgm:pt modelId="{775B1FFA-0DAB-4AFC-9CE7-129CA4EE60E5}">
      <dgm:prSet phldrT="[Text]"/>
      <dgm:spPr/>
      <dgm:t>
        <a:bodyPr/>
        <a:lstStyle/>
        <a:p>
          <a:r>
            <a:rPr lang="en-US" dirty="0" smtClean="0"/>
            <a:t>50%</a:t>
          </a:r>
          <a:endParaRPr lang="en-US" dirty="0"/>
        </a:p>
      </dgm:t>
    </dgm:pt>
    <dgm:pt modelId="{2E34756B-941E-42FB-8C90-0B0E8C35B354}" type="parTrans" cxnId="{069465F0-0ED6-4697-AF92-11178693063B}">
      <dgm:prSet/>
      <dgm:spPr/>
      <dgm:t>
        <a:bodyPr/>
        <a:lstStyle/>
        <a:p>
          <a:endParaRPr lang="en-US"/>
        </a:p>
      </dgm:t>
    </dgm:pt>
    <dgm:pt modelId="{A8A154EA-8781-405F-B4CC-CCC9A1BA5F1B}" type="sibTrans" cxnId="{069465F0-0ED6-4697-AF92-11178693063B}">
      <dgm:prSet/>
      <dgm:spPr/>
      <dgm:t>
        <a:bodyPr/>
        <a:lstStyle/>
        <a:p>
          <a:endParaRPr lang="en-US"/>
        </a:p>
      </dgm:t>
    </dgm:pt>
    <dgm:pt modelId="{5998E900-E9FC-44E0-974C-30A271B5907F}">
      <dgm:prSet phldrT="[Text]" custT="1"/>
      <dgm:spPr/>
      <dgm:t>
        <a:bodyPr/>
        <a:lstStyle/>
        <a:p>
          <a:r>
            <a:rPr lang="en-US" sz="2400" dirty="0" smtClean="0"/>
            <a:t>Up-to-Date</a:t>
          </a:r>
          <a:endParaRPr lang="en-US" sz="2400" dirty="0"/>
        </a:p>
      </dgm:t>
    </dgm:pt>
    <dgm:pt modelId="{1D0E4191-AB3D-40E6-A835-75ACD5B43EA7}" type="parTrans" cxnId="{2F3A5620-5932-454D-B8D9-035D607F9EF8}">
      <dgm:prSet/>
      <dgm:spPr/>
      <dgm:t>
        <a:bodyPr/>
        <a:lstStyle/>
        <a:p>
          <a:endParaRPr lang="en-US"/>
        </a:p>
      </dgm:t>
    </dgm:pt>
    <dgm:pt modelId="{46D7C241-F2C0-447D-963D-F3F4909A8D62}" type="sibTrans" cxnId="{2F3A5620-5932-454D-B8D9-035D607F9EF8}">
      <dgm:prSet/>
      <dgm:spPr/>
      <dgm:t>
        <a:bodyPr/>
        <a:lstStyle/>
        <a:p>
          <a:endParaRPr lang="en-US"/>
        </a:p>
      </dgm:t>
    </dgm:pt>
    <dgm:pt modelId="{87FCA82A-933C-45F4-A95E-BD9BE01AA8C0}">
      <dgm:prSet phldrT="[Text]" custT="1"/>
      <dgm:spPr/>
      <dgm:t>
        <a:bodyPr/>
        <a:lstStyle/>
        <a:p>
          <a:r>
            <a:rPr lang="en-US" sz="2400" dirty="0" smtClean="0"/>
            <a:t>Personal</a:t>
          </a:r>
          <a:endParaRPr lang="en-US" sz="2400" dirty="0"/>
        </a:p>
      </dgm:t>
    </dgm:pt>
    <dgm:pt modelId="{00F04444-5FE2-4B55-9D7F-193D041281E0}" type="parTrans" cxnId="{E37E0F2B-DAFB-4C5C-91B5-77F660652F05}">
      <dgm:prSet/>
      <dgm:spPr/>
      <dgm:t>
        <a:bodyPr/>
        <a:lstStyle/>
        <a:p>
          <a:endParaRPr lang="en-US"/>
        </a:p>
      </dgm:t>
    </dgm:pt>
    <dgm:pt modelId="{031D08F7-EC67-4405-82DC-DC3FBF33EABB}" type="sibTrans" cxnId="{E37E0F2B-DAFB-4C5C-91B5-77F660652F05}">
      <dgm:prSet/>
      <dgm:spPr/>
      <dgm:t>
        <a:bodyPr/>
        <a:lstStyle/>
        <a:p>
          <a:endParaRPr lang="en-US"/>
        </a:p>
      </dgm:t>
    </dgm:pt>
    <dgm:pt modelId="{3E8305A6-D053-45E2-B1D0-E9E554E14EE2}">
      <dgm:prSet phldrT="[Text]" custT="1"/>
      <dgm:spPr/>
      <dgm:t>
        <a:bodyPr/>
        <a:lstStyle/>
        <a:p>
          <a:r>
            <a:rPr lang="en-US" sz="2400" dirty="0" smtClean="0"/>
            <a:t>Empathic</a:t>
          </a:r>
          <a:endParaRPr lang="en-US" sz="2400" dirty="0"/>
        </a:p>
      </dgm:t>
    </dgm:pt>
    <dgm:pt modelId="{A0895F82-DD77-4249-8037-965DC95498DD}" type="parTrans" cxnId="{EDBEAB02-72CC-482E-B2DF-14CFA67CA4B1}">
      <dgm:prSet/>
      <dgm:spPr/>
      <dgm:t>
        <a:bodyPr/>
        <a:lstStyle/>
        <a:p>
          <a:endParaRPr lang="en-US"/>
        </a:p>
      </dgm:t>
    </dgm:pt>
    <dgm:pt modelId="{3793FA75-8F36-476E-A03D-42DE9FB0E856}" type="sibTrans" cxnId="{EDBEAB02-72CC-482E-B2DF-14CFA67CA4B1}">
      <dgm:prSet/>
      <dgm:spPr/>
      <dgm:t>
        <a:bodyPr/>
        <a:lstStyle/>
        <a:p>
          <a:endParaRPr lang="en-US"/>
        </a:p>
      </dgm:t>
    </dgm:pt>
    <dgm:pt modelId="{97EB79C1-90BE-4C06-89A5-143961050335}">
      <dgm:prSet phldrT="[Text]" custT="1"/>
      <dgm:spPr/>
      <dgm:t>
        <a:bodyPr/>
        <a:lstStyle/>
        <a:p>
          <a:r>
            <a:rPr lang="en-US" sz="2400" dirty="0" smtClean="0"/>
            <a:t>Extendable</a:t>
          </a:r>
          <a:endParaRPr lang="en-US" sz="2400" dirty="0"/>
        </a:p>
      </dgm:t>
    </dgm:pt>
    <dgm:pt modelId="{AE5AB31E-22B0-4FE6-B076-B4C5F7BB4EA9}" type="parTrans" cxnId="{215692B9-8D01-41AD-9BA2-CD3005A55351}">
      <dgm:prSet/>
      <dgm:spPr/>
      <dgm:t>
        <a:bodyPr/>
        <a:lstStyle/>
        <a:p>
          <a:endParaRPr lang="en-US"/>
        </a:p>
      </dgm:t>
    </dgm:pt>
    <dgm:pt modelId="{FC200E0A-DE84-4E9F-8DEF-CB26E6111812}" type="sibTrans" cxnId="{215692B9-8D01-41AD-9BA2-CD3005A55351}">
      <dgm:prSet/>
      <dgm:spPr/>
      <dgm:t>
        <a:bodyPr/>
        <a:lstStyle/>
        <a:p>
          <a:endParaRPr lang="en-US"/>
        </a:p>
      </dgm:t>
    </dgm:pt>
    <dgm:pt modelId="{0A7ECD4B-3D99-42EB-AF26-73171A864181}" type="pres">
      <dgm:prSet presAssocID="{1466AA6E-186E-4B83-9B05-8F0BEA566A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95AE811-438A-4993-95B6-2802B82B4831}" type="pres">
      <dgm:prSet presAssocID="{0189CFFF-FEF8-4BAD-B5F3-D60D6CD0C74A}" presName="Name8" presStyleCnt="0"/>
      <dgm:spPr/>
    </dgm:pt>
    <dgm:pt modelId="{C19B74C9-C64F-42C6-8DE1-522BF60FEA7D}" type="pres">
      <dgm:prSet presAssocID="{0189CFFF-FEF8-4BAD-B5F3-D60D6CD0C74A}" presName="acctBkgd" presStyleLbl="alignAcc1" presStyleIdx="0" presStyleCnt="3"/>
      <dgm:spPr/>
      <dgm:t>
        <a:bodyPr/>
        <a:lstStyle/>
        <a:p>
          <a:endParaRPr lang="en-US"/>
        </a:p>
      </dgm:t>
    </dgm:pt>
    <dgm:pt modelId="{3EA04688-25FE-4BEE-A520-707EC7F4F1AD}" type="pres">
      <dgm:prSet presAssocID="{0189CFFF-FEF8-4BAD-B5F3-D60D6CD0C74A}" presName="acctTx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920A23-373F-40B9-B93D-2F412CA3B447}" type="pres">
      <dgm:prSet presAssocID="{0189CFFF-FEF8-4BAD-B5F3-D60D6CD0C74A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99E350-33FC-45C8-874C-95E4F414CB97}" type="pres">
      <dgm:prSet presAssocID="{0189CFFF-FEF8-4BAD-B5F3-D60D6CD0C74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F46114-4E42-4D72-927A-697620507CCA}" type="pres">
      <dgm:prSet presAssocID="{775B1FFA-0DAB-4AFC-9CE7-129CA4EE60E5}" presName="Name8" presStyleCnt="0"/>
      <dgm:spPr/>
    </dgm:pt>
    <dgm:pt modelId="{760050FB-B1C4-46A4-8D1A-DE452F8CCC72}" type="pres">
      <dgm:prSet presAssocID="{775B1FFA-0DAB-4AFC-9CE7-129CA4EE60E5}" presName="acctBkgd" presStyleLbl="alignAcc1" presStyleIdx="1" presStyleCnt="3" custScaleY="100000"/>
      <dgm:spPr/>
      <dgm:t>
        <a:bodyPr/>
        <a:lstStyle/>
        <a:p>
          <a:endParaRPr lang="en-US"/>
        </a:p>
      </dgm:t>
    </dgm:pt>
    <dgm:pt modelId="{A4FAD0E8-ADE4-419E-A089-C190DFFAA16C}" type="pres">
      <dgm:prSet presAssocID="{775B1FFA-0DAB-4AFC-9CE7-129CA4EE60E5}" presName="acctTx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0774EE-513D-4F03-9370-71F7838CCBD8}" type="pres">
      <dgm:prSet presAssocID="{775B1FFA-0DAB-4AFC-9CE7-129CA4EE60E5}" presName="level" presStyleLbl="node1" presStyleIdx="1" presStyleCnt="3" custScaleY="23656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8DBA0D-15A1-4777-A5A2-6EA6D23903F8}" type="pres">
      <dgm:prSet presAssocID="{775B1FFA-0DAB-4AFC-9CE7-129CA4EE60E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F3CDB8-7176-4F22-AE29-083A3F0DBC4B}" type="pres">
      <dgm:prSet presAssocID="{DF195673-4D06-4462-9A22-DD23128C7B51}" presName="Name8" presStyleCnt="0"/>
      <dgm:spPr/>
    </dgm:pt>
    <dgm:pt modelId="{54FC68FB-ED64-47A5-B6A4-10DAE3C54563}" type="pres">
      <dgm:prSet presAssocID="{DF195673-4D06-4462-9A22-DD23128C7B51}" presName="acctBkgd" presStyleLbl="alignAcc1" presStyleIdx="2" presStyleCnt="3"/>
      <dgm:spPr/>
      <dgm:t>
        <a:bodyPr/>
        <a:lstStyle/>
        <a:p>
          <a:endParaRPr lang="en-US"/>
        </a:p>
      </dgm:t>
    </dgm:pt>
    <dgm:pt modelId="{A05E2005-2F2A-4C53-B506-E5C447EA679D}" type="pres">
      <dgm:prSet presAssocID="{DF195673-4D06-4462-9A22-DD23128C7B51}" presName="acct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B720E2-3CD4-455C-9064-56801BC03ED2}" type="pres">
      <dgm:prSet presAssocID="{DF195673-4D06-4462-9A22-DD23128C7B51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2366F2-9A09-448C-B9CB-4F27EE9CAB5A}" type="pres">
      <dgm:prSet presAssocID="{DF195673-4D06-4462-9A22-DD23128C7B5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677263-C570-4289-9B87-8733295AB9F5}" srcId="{1466AA6E-186E-4B83-9B05-8F0BEA566A92}" destId="{0189CFFF-FEF8-4BAD-B5F3-D60D6CD0C74A}" srcOrd="0" destOrd="0" parTransId="{54D7BEB5-33D3-422F-BD97-3FE512764D75}" sibTransId="{5F67F6D8-C8E6-4469-84D0-3F784193E45F}"/>
    <dgm:cxn modelId="{0AC86D1F-387B-4163-B420-B9DD49857626}" type="presOf" srcId="{5998E900-E9FC-44E0-974C-30A271B5907F}" destId="{3EA04688-25FE-4BEE-A520-707EC7F4F1AD}" srcOrd="1" destOrd="0" presId="urn:microsoft.com/office/officeart/2005/8/layout/pyramid1"/>
    <dgm:cxn modelId="{AACF1227-9AB7-4D10-A7C3-41C74D16E8E3}" srcId="{775B1FFA-0DAB-4AFC-9CE7-129CA4EE60E5}" destId="{02548A26-68E5-4408-BBF6-8211BCFC9122}" srcOrd="4" destOrd="0" parTransId="{7207EE98-9BEB-4A54-A1C7-258B44993A75}" sibTransId="{18B00F0B-F190-402A-B86C-DDEAB8EEFCC4}"/>
    <dgm:cxn modelId="{DC624F63-6C15-45E9-8EB5-985755E5FED8}" type="presOf" srcId="{5FF12A4A-C00A-4704-AE1A-27AA44456E50}" destId="{A4FAD0E8-ADE4-419E-A089-C190DFFAA16C}" srcOrd="1" destOrd="2" presId="urn:microsoft.com/office/officeart/2005/8/layout/pyramid1"/>
    <dgm:cxn modelId="{113DD912-1FE7-494C-8FDA-13D49D8C79DE}" type="presOf" srcId="{0AC50257-6728-4451-A901-4A2AA5D42205}" destId="{A4FAD0E8-ADE4-419E-A089-C190DFFAA16C}" srcOrd="1" destOrd="3" presId="urn:microsoft.com/office/officeart/2005/8/layout/pyramid1"/>
    <dgm:cxn modelId="{BFC6430E-B5E2-4D8A-9DDE-4070C297E247}" type="presOf" srcId="{5998E900-E9FC-44E0-974C-30A271B5907F}" destId="{C19B74C9-C64F-42C6-8DE1-522BF60FEA7D}" srcOrd="0" destOrd="0" presId="urn:microsoft.com/office/officeart/2005/8/layout/pyramid1"/>
    <dgm:cxn modelId="{210F10CD-8431-4F6E-AD27-027F28A6C4E5}" type="presOf" srcId="{DF195673-4D06-4462-9A22-DD23128C7B51}" destId="{562366F2-9A09-448C-B9CB-4F27EE9CAB5A}" srcOrd="1" destOrd="0" presId="urn:microsoft.com/office/officeart/2005/8/layout/pyramid1"/>
    <dgm:cxn modelId="{0D6615B4-9F1D-43B9-AEF6-4BF71B9AACD1}" type="presOf" srcId="{3E8305A6-D053-45E2-B1D0-E9E554E14EE2}" destId="{54FC68FB-ED64-47A5-B6A4-10DAE3C54563}" srcOrd="0" destOrd="1" presId="urn:microsoft.com/office/officeart/2005/8/layout/pyramid1"/>
    <dgm:cxn modelId="{F86216E1-F60B-46B5-BCA4-F259E576DBEE}" type="presOf" srcId="{90C9E852-0205-4F11-B221-19489BBC902C}" destId="{A4FAD0E8-ADE4-419E-A089-C190DFFAA16C}" srcOrd="1" destOrd="1" presId="urn:microsoft.com/office/officeart/2005/8/layout/pyramid1"/>
    <dgm:cxn modelId="{EDBEAB02-72CC-482E-B2DF-14CFA67CA4B1}" srcId="{DF195673-4D06-4462-9A22-DD23128C7B51}" destId="{3E8305A6-D053-45E2-B1D0-E9E554E14EE2}" srcOrd="1" destOrd="0" parTransId="{A0895F82-DD77-4249-8037-965DC95498DD}" sibTransId="{3793FA75-8F36-476E-A03D-42DE9FB0E856}"/>
    <dgm:cxn modelId="{22B19727-F2BD-4008-A056-7A37D87616BF}" type="presOf" srcId="{02548A26-68E5-4408-BBF6-8211BCFC9122}" destId="{A4FAD0E8-ADE4-419E-A089-C190DFFAA16C}" srcOrd="1" destOrd="4" presId="urn:microsoft.com/office/officeart/2005/8/layout/pyramid1"/>
    <dgm:cxn modelId="{36356D41-7A8A-4439-B169-EDF383D3AC9F}" type="presOf" srcId="{78ECC4D6-5880-40B7-B70C-670807F49789}" destId="{A4FAD0E8-ADE4-419E-A089-C190DFFAA16C}" srcOrd="1" destOrd="5" presId="urn:microsoft.com/office/officeart/2005/8/layout/pyramid1"/>
    <dgm:cxn modelId="{B1F5171D-66ED-4998-B845-2CCA0D7F6CBC}" type="presOf" srcId="{0189CFFF-FEF8-4BAD-B5F3-D60D6CD0C74A}" destId="{B099E350-33FC-45C8-874C-95E4F414CB97}" srcOrd="1" destOrd="0" presId="urn:microsoft.com/office/officeart/2005/8/layout/pyramid1"/>
    <dgm:cxn modelId="{EF695EBF-485C-47B2-8E26-37D646389010}" type="presOf" srcId="{DF195673-4D06-4462-9A22-DD23128C7B51}" destId="{1AB720E2-3CD4-455C-9064-56801BC03ED2}" srcOrd="0" destOrd="0" presId="urn:microsoft.com/office/officeart/2005/8/layout/pyramid1"/>
    <dgm:cxn modelId="{A837E8A0-BB00-4E60-85CB-76A8F11A7DA9}" type="presOf" srcId="{3B722454-1089-4B8D-BF43-98B7D47397CD}" destId="{760050FB-B1C4-46A4-8D1A-DE452F8CCC72}" srcOrd="0" destOrd="0" presId="urn:microsoft.com/office/officeart/2005/8/layout/pyramid1"/>
    <dgm:cxn modelId="{00C35B8E-57F0-446D-866E-5B8743C50575}" type="presOf" srcId="{5FF12A4A-C00A-4704-AE1A-27AA44456E50}" destId="{760050FB-B1C4-46A4-8D1A-DE452F8CCC72}" srcOrd="0" destOrd="2" presId="urn:microsoft.com/office/officeart/2005/8/layout/pyramid1"/>
    <dgm:cxn modelId="{CFF85ECA-6306-4755-A763-1AA37E5C0671}" type="presOf" srcId="{775B1FFA-0DAB-4AFC-9CE7-129CA4EE60E5}" destId="{198DBA0D-15A1-4777-A5A2-6EA6D23903F8}" srcOrd="1" destOrd="0" presId="urn:microsoft.com/office/officeart/2005/8/layout/pyramid1"/>
    <dgm:cxn modelId="{2F3A5620-5932-454D-B8D9-035D607F9EF8}" srcId="{0189CFFF-FEF8-4BAD-B5F3-D60D6CD0C74A}" destId="{5998E900-E9FC-44E0-974C-30A271B5907F}" srcOrd="0" destOrd="0" parTransId="{1D0E4191-AB3D-40E6-A835-75ACD5B43EA7}" sibTransId="{46D7C241-F2C0-447D-963D-F3F4909A8D62}"/>
    <dgm:cxn modelId="{06AC47E4-E879-4828-BAE0-CD26BD7A2F3D}" type="presOf" srcId="{87FCA82A-933C-45F4-A95E-BD9BE01AA8C0}" destId="{54FC68FB-ED64-47A5-B6A4-10DAE3C54563}" srcOrd="0" destOrd="0" presId="urn:microsoft.com/office/officeart/2005/8/layout/pyramid1"/>
    <dgm:cxn modelId="{C7D4072C-966D-430E-9661-262CCF6AFF6F}" srcId="{1466AA6E-186E-4B83-9B05-8F0BEA566A92}" destId="{DF195673-4D06-4462-9A22-DD23128C7B51}" srcOrd="2" destOrd="0" parTransId="{DC570627-64F4-4A9A-900D-8E156CDF9D36}" sibTransId="{3A87B3D3-F94B-468B-B777-8E9B2576AA4F}"/>
    <dgm:cxn modelId="{E37E0F2B-DAFB-4C5C-91B5-77F660652F05}" srcId="{DF195673-4D06-4462-9A22-DD23128C7B51}" destId="{87FCA82A-933C-45F4-A95E-BD9BE01AA8C0}" srcOrd="0" destOrd="0" parTransId="{00F04444-5FE2-4B55-9D7F-193D041281E0}" sibTransId="{031D08F7-EC67-4405-82DC-DC3FBF33EABB}"/>
    <dgm:cxn modelId="{AEC13430-7E23-43D3-93C2-679FA0071035}" srcId="{775B1FFA-0DAB-4AFC-9CE7-129CA4EE60E5}" destId="{78ECC4D6-5880-40B7-B70C-670807F49789}" srcOrd="5" destOrd="0" parTransId="{0441C462-D46D-41C0-8B60-78F5E305C68F}" sibTransId="{A812FF0B-C736-4685-B9B0-F50B6E0C173A}"/>
    <dgm:cxn modelId="{12519432-FA2D-4A09-B6B6-B48E202303DA}" type="presOf" srcId="{87FCA82A-933C-45F4-A95E-BD9BE01AA8C0}" destId="{A05E2005-2F2A-4C53-B506-E5C447EA679D}" srcOrd="1" destOrd="0" presId="urn:microsoft.com/office/officeart/2005/8/layout/pyramid1"/>
    <dgm:cxn modelId="{5DA599CE-A3ED-40CE-B045-1AD9CF9D44D6}" srcId="{775B1FFA-0DAB-4AFC-9CE7-129CA4EE60E5}" destId="{5FF12A4A-C00A-4704-AE1A-27AA44456E50}" srcOrd="2" destOrd="0" parTransId="{44E137E8-3419-4689-ADEE-1AE714E7667E}" sibTransId="{EDB5C89D-20F7-43DF-AA4F-A6544D6E391F}"/>
    <dgm:cxn modelId="{583B18BD-611A-41EB-8E7A-FC90A83902C5}" srcId="{775B1FFA-0DAB-4AFC-9CE7-129CA4EE60E5}" destId="{0AC50257-6728-4451-A901-4A2AA5D42205}" srcOrd="3" destOrd="0" parTransId="{9AB0732D-6026-4745-8A81-6FDD2C54FA9F}" sibTransId="{19CEE59A-A851-4D17-BED1-9AB2C0F08C43}"/>
    <dgm:cxn modelId="{C09EF416-AFFE-4657-9C18-DA16D71C3635}" type="presOf" srcId="{1466AA6E-186E-4B83-9B05-8F0BEA566A92}" destId="{0A7ECD4B-3D99-42EB-AF26-73171A864181}" srcOrd="0" destOrd="0" presId="urn:microsoft.com/office/officeart/2005/8/layout/pyramid1"/>
    <dgm:cxn modelId="{215692B9-8D01-41AD-9BA2-CD3005A55351}" srcId="{DF195673-4D06-4462-9A22-DD23128C7B51}" destId="{97EB79C1-90BE-4C06-89A5-143961050335}" srcOrd="2" destOrd="0" parTransId="{AE5AB31E-22B0-4FE6-B076-B4C5F7BB4EA9}" sibTransId="{FC200E0A-DE84-4E9F-8DEF-CB26E6111812}"/>
    <dgm:cxn modelId="{3084178A-3E4C-49D0-9A03-A5DE7B7D7B87}" type="presOf" srcId="{0189CFFF-FEF8-4BAD-B5F3-D60D6CD0C74A}" destId="{5D920A23-373F-40B9-B93D-2F412CA3B447}" srcOrd="0" destOrd="0" presId="urn:microsoft.com/office/officeart/2005/8/layout/pyramid1"/>
    <dgm:cxn modelId="{827037F4-80AB-4001-B500-265FB142DE8E}" type="presOf" srcId="{90C9E852-0205-4F11-B221-19489BBC902C}" destId="{760050FB-B1C4-46A4-8D1A-DE452F8CCC72}" srcOrd="0" destOrd="1" presId="urn:microsoft.com/office/officeart/2005/8/layout/pyramid1"/>
    <dgm:cxn modelId="{4C8CD607-0831-42CA-A3BA-2EFFC8A07722}" type="presOf" srcId="{775B1FFA-0DAB-4AFC-9CE7-129CA4EE60E5}" destId="{270774EE-513D-4F03-9370-71F7838CCBD8}" srcOrd="0" destOrd="0" presId="urn:microsoft.com/office/officeart/2005/8/layout/pyramid1"/>
    <dgm:cxn modelId="{069465F0-0ED6-4697-AF92-11178693063B}" srcId="{1466AA6E-186E-4B83-9B05-8F0BEA566A92}" destId="{775B1FFA-0DAB-4AFC-9CE7-129CA4EE60E5}" srcOrd="1" destOrd="0" parTransId="{2E34756B-941E-42FB-8C90-0B0E8C35B354}" sibTransId="{A8A154EA-8781-405F-B4CC-CCC9A1BA5F1B}"/>
    <dgm:cxn modelId="{3198B2F6-1073-44E4-86BA-43268DBF31BC}" srcId="{775B1FFA-0DAB-4AFC-9CE7-129CA4EE60E5}" destId="{3B722454-1089-4B8D-BF43-98B7D47397CD}" srcOrd="0" destOrd="0" parTransId="{5B95817F-AC70-4791-9D58-DDACB25C5DF3}" sibTransId="{ED80362F-66F2-4C8E-ABFE-8C3013EA3438}"/>
    <dgm:cxn modelId="{103AFD47-EB97-463C-91E4-E0814F746EEB}" type="presOf" srcId="{0AC50257-6728-4451-A901-4A2AA5D42205}" destId="{760050FB-B1C4-46A4-8D1A-DE452F8CCC72}" srcOrd="0" destOrd="3" presId="urn:microsoft.com/office/officeart/2005/8/layout/pyramid1"/>
    <dgm:cxn modelId="{5E7D5EC4-1FC5-4444-8D2D-C45BB182B385}" type="presOf" srcId="{97EB79C1-90BE-4C06-89A5-143961050335}" destId="{A05E2005-2F2A-4C53-B506-E5C447EA679D}" srcOrd="1" destOrd="2" presId="urn:microsoft.com/office/officeart/2005/8/layout/pyramid1"/>
    <dgm:cxn modelId="{03300793-8445-4130-9AEC-6B71835D8E40}" type="presOf" srcId="{78ECC4D6-5880-40B7-B70C-670807F49789}" destId="{760050FB-B1C4-46A4-8D1A-DE452F8CCC72}" srcOrd="0" destOrd="5" presId="urn:microsoft.com/office/officeart/2005/8/layout/pyramid1"/>
    <dgm:cxn modelId="{9D612814-1483-4037-AD5E-0F67784F7CA1}" srcId="{775B1FFA-0DAB-4AFC-9CE7-129CA4EE60E5}" destId="{90C9E852-0205-4F11-B221-19489BBC902C}" srcOrd="1" destOrd="0" parTransId="{89CA97BA-13F9-4C56-A82B-6E075C47266A}" sibTransId="{3E4CB5E9-B403-4B54-852A-3DC5980D79AF}"/>
    <dgm:cxn modelId="{28838508-6FDA-4B7A-A668-8B6497D4E38E}" type="presOf" srcId="{02548A26-68E5-4408-BBF6-8211BCFC9122}" destId="{760050FB-B1C4-46A4-8D1A-DE452F8CCC72}" srcOrd="0" destOrd="4" presId="urn:microsoft.com/office/officeart/2005/8/layout/pyramid1"/>
    <dgm:cxn modelId="{F823BBB6-AA12-4E72-BFB3-957A4CBC2AA3}" type="presOf" srcId="{97EB79C1-90BE-4C06-89A5-143961050335}" destId="{54FC68FB-ED64-47A5-B6A4-10DAE3C54563}" srcOrd="0" destOrd="2" presId="urn:microsoft.com/office/officeart/2005/8/layout/pyramid1"/>
    <dgm:cxn modelId="{4F89E351-A68A-402A-B052-3021C40B4FE3}" type="presOf" srcId="{3E8305A6-D053-45E2-B1D0-E9E554E14EE2}" destId="{A05E2005-2F2A-4C53-B506-E5C447EA679D}" srcOrd="1" destOrd="1" presId="urn:microsoft.com/office/officeart/2005/8/layout/pyramid1"/>
    <dgm:cxn modelId="{BE05CE36-3033-4C4D-AA1F-B0ED0F3DFD75}" type="presOf" srcId="{3B722454-1089-4B8D-BF43-98B7D47397CD}" destId="{A4FAD0E8-ADE4-419E-A089-C190DFFAA16C}" srcOrd="1" destOrd="0" presId="urn:microsoft.com/office/officeart/2005/8/layout/pyramid1"/>
    <dgm:cxn modelId="{84021C04-8A07-493F-BE6C-0144381AF624}" type="presParOf" srcId="{0A7ECD4B-3D99-42EB-AF26-73171A864181}" destId="{695AE811-438A-4993-95B6-2802B82B4831}" srcOrd="0" destOrd="0" presId="urn:microsoft.com/office/officeart/2005/8/layout/pyramid1"/>
    <dgm:cxn modelId="{765A2EB2-55F8-432B-BF7F-169E3675E46A}" type="presParOf" srcId="{695AE811-438A-4993-95B6-2802B82B4831}" destId="{C19B74C9-C64F-42C6-8DE1-522BF60FEA7D}" srcOrd="0" destOrd="0" presId="urn:microsoft.com/office/officeart/2005/8/layout/pyramid1"/>
    <dgm:cxn modelId="{937093F1-6685-4562-BECB-AC9F7F0937AA}" type="presParOf" srcId="{695AE811-438A-4993-95B6-2802B82B4831}" destId="{3EA04688-25FE-4BEE-A520-707EC7F4F1AD}" srcOrd="1" destOrd="0" presId="urn:microsoft.com/office/officeart/2005/8/layout/pyramid1"/>
    <dgm:cxn modelId="{86E09C27-A062-4B0E-B932-DD269BC04109}" type="presParOf" srcId="{695AE811-438A-4993-95B6-2802B82B4831}" destId="{5D920A23-373F-40B9-B93D-2F412CA3B447}" srcOrd="2" destOrd="0" presId="urn:microsoft.com/office/officeart/2005/8/layout/pyramid1"/>
    <dgm:cxn modelId="{788949AF-27D4-4FC1-B1ED-44F30E55E1DB}" type="presParOf" srcId="{695AE811-438A-4993-95B6-2802B82B4831}" destId="{B099E350-33FC-45C8-874C-95E4F414CB97}" srcOrd="3" destOrd="0" presId="urn:microsoft.com/office/officeart/2005/8/layout/pyramid1"/>
    <dgm:cxn modelId="{32BE8026-0CCA-4C64-A2F7-9D0F7E18E902}" type="presParOf" srcId="{0A7ECD4B-3D99-42EB-AF26-73171A864181}" destId="{36F46114-4E42-4D72-927A-697620507CCA}" srcOrd="1" destOrd="0" presId="urn:microsoft.com/office/officeart/2005/8/layout/pyramid1"/>
    <dgm:cxn modelId="{B896BD0D-73C5-4482-8075-51816C4ACD47}" type="presParOf" srcId="{36F46114-4E42-4D72-927A-697620507CCA}" destId="{760050FB-B1C4-46A4-8D1A-DE452F8CCC72}" srcOrd="0" destOrd="0" presId="urn:microsoft.com/office/officeart/2005/8/layout/pyramid1"/>
    <dgm:cxn modelId="{6D7B8231-7F2D-436A-A039-521A18131ED0}" type="presParOf" srcId="{36F46114-4E42-4D72-927A-697620507CCA}" destId="{A4FAD0E8-ADE4-419E-A089-C190DFFAA16C}" srcOrd="1" destOrd="0" presId="urn:microsoft.com/office/officeart/2005/8/layout/pyramid1"/>
    <dgm:cxn modelId="{52DC8067-7E06-4864-9DD5-7111CF7FF8D6}" type="presParOf" srcId="{36F46114-4E42-4D72-927A-697620507CCA}" destId="{270774EE-513D-4F03-9370-71F7838CCBD8}" srcOrd="2" destOrd="0" presId="urn:microsoft.com/office/officeart/2005/8/layout/pyramid1"/>
    <dgm:cxn modelId="{65BAEF18-DD26-4AB5-9580-980055298E79}" type="presParOf" srcId="{36F46114-4E42-4D72-927A-697620507CCA}" destId="{198DBA0D-15A1-4777-A5A2-6EA6D23903F8}" srcOrd="3" destOrd="0" presId="urn:microsoft.com/office/officeart/2005/8/layout/pyramid1"/>
    <dgm:cxn modelId="{4FE6C824-68E5-420E-9077-CDBA9A8DDB25}" type="presParOf" srcId="{0A7ECD4B-3D99-42EB-AF26-73171A864181}" destId="{8DF3CDB8-7176-4F22-AE29-083A3F0DBC4B}" srcOrd="2" destOrd="0" presId="urn:microsoft.com/office/officeart/2005/8/layout/pyramid1"/>
    <dgm:cxn modelId="{8A41707F-BB63-4402-8E6B-B075A5F86BC8}" type="presParOf" srcId="{8DF3CDB8-7176-4F22-AE29-083A3F0DBC4B}" destId="{54FC68FB-ED64-47A5-B6A4-10DAE3C54563}" srcOrd="0" destOrd="0" presId="urn:microsoft.com/office/officeart/2005/8/layout/pyramid1"/>
    <dgm:cxn modelId="{1A04AC8C-3DE8-4AE6-8BB2-9349B1910943}" type="presParOf" srcId="{8DF3CDB8-7176-4F22-AE29-083A3F0DBC4B}" destId="{A05E2005-2F2A-4C53-B506-E5C447EA679D}" srcOrd="1" destOrd="0" presId="urn:microsoft.com/office/officeart/2005/8/layout/pyramid1"/>
    <dgm:cxn modelId="{E7C1AAD2-C2ED-4F4D-B97A-A95DF69C8424}" type="presParOf" srcId="{8DF3CDB8-7176-4F22-AE29-083A3F0DBC4B}" destId="{1AB720E2-3CD4-455C-9064-56801BC03ED2}" srcOrd="2" destOrd="0" presId="urn:microsoft.com/office/officeart/2005/8/layout/pyramid1"/>
    <dgm:cxn modelId="{C1E97B59-E0A9-414A-81A0-3424827FB8B3}" type="presParOf" srcId="{8DF3CDB8-7176-4F22-AE29-083A3F0DBC4B}" destId="{562366F2-9A09-448C-B9CB-4F27EE9CAB5A}" srcOrd="3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8B3F2A-FAB7-42D3-A1A8-306D495298AE}">
      <dsp:nvSpPr>
        <dsp:cNvPr id="0" name=""/>
        <dsp:cNvSpPr/>
      </dsp:nvSpPr>
      <dsp:spPr>
        <a:xfrm>
          <a:off x="0" y="0"/>
          <a:ext cx="8712968" cy="16651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Successful </a:t>
          </a:r>
          <a:r>
            <a:rPr lang="en-US" sz="3900" kern="1200" dirty="0" smtClean="0">
              <a:solidFill>
                <a:srgbClr val="8D021C"/>
              </a:solidFill>
            </a:rPr>
            <a:t>collaboration </a:t>
          </a:r>
          <a:r>
            <a:rPr lang="en-US" sz="3900" kern="1200" dirty="0" smtClean="0"/>
            <a:t>of multiple users</a:t>
          </a:r>
          <a:endParaRPr lang="en-US" sz="3900" kern="1200" dirty="0"/>
        </a:p>
      </dsp:txBody>
      <dsp:txXfrm>
        <a:off x="1909112" y="0"/>
        <a:ext cx="6803855" cy="1665184"/>
      </dsp:txXfrm>
    </dsp:sp>
    <dsp:sp modelId="{2EF65687-8C03-4525-B7C1-0CDA24FA050E}">
      <dsp:nvSpPr>
        <dsp:cNvPr id="0" name=""/>
        <dsp:cNvSpPr/>
      </dsp:nvSpPr>
      <dsp:spPr>
        <a:xfrm>
          <a:off x="166518" y="166518"/>
          <a:ext cx="1742593" cy="133214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BA682D-D383-4353-86A1-AC6ABBA3938C}">
      <dsp:nvSpPr>
        <dsp:cNvPr id="0" name=""/>
        <dsp:cNvSpPr/>
      </dsp:nvSpPr>
      <dsp:spPr>
        <a:xfrm>
          <a:off x="0" y="1831703"/>
          <a:ext cx="8712968" cy="16651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>
              <a:solidFill>
                <a:srgbClr val="8D021C"/>
              </a:solidFill>
            </a:rPr>
            <a:t>Encyclopedic</a:t>
          </a:r>
          <a:r>
            <a:rPr lang="en-US" sz="3900" kern="1200" dirty="0" smtClean="0">
              <a:solidFill>
                <a:srgbClr val="CC0000"/>
              </a:solidFill>
            </a:rPr>
            <a:t> </a:t>
          </a:r>
          <a:r>
            <a:rPr lang="en-US" sz="3900" kern="1200" dirty="0" smtClean="0"/>
            <a:t>body of knowledge</a:t>
          </a:r>
          <a:endParaRPr lang="en-US" sz="3900" kern="1200" dirty="0"/>
        </a:p>
      </dsp:txBody>
      <dsp:txXfrm>
        <a:off x="1909112" y="1831703"/>
        <a:ext cx="6803855" cy="1665184"/>
      </dsp:txXfrm>
    </dsp:sp>
    <dsp:sp modelId="{B3A1CCBB-5E7C-40DC-9464-382F8B4377C1}">
      <dsp:nvSpPr>
        <dsp:cNvPr id="0" name=""/>
        <dsp:cNvSpPr/>
      </dsp:nvSpPr>
      <dsp:spPr>
        <a:xfrm>
          <a:off x="166518" y="1998221"/>
          <a:ext cx="1742593" cy="133214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CD31AE-B16B-44A6-9DDD-5CA6870E002D}">
      <dsp:nvSpPr>
        <dsp:cNvPr id="0" name=""/>
        <dsp:cNvSpPr/>
      </dsp:nvSpPr>
      <dsp:spPr>
        <a:xfrm>
          <a:off x="0" y="3663406"/>
          <a:ext cx="8712968" cy="16651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dirty="0" smtClean="0">
              <a:solidFill>
                <a:srgbClr val="8D021C"/>
              </a:solidFill>
            </a:rPr>
            <a:t>BUT</a:t>
          </a:r>
          <a:r>
            <a:rPr lang="en-US" sz="3900" kern="1200" dirty="0" smtClean="0">
              <a:solidFill>
                <a:srgbClr val="8D021C"/>
              </a:solidFill>
            </a:rPr>
            <a:t> </a:t>
          </a:r>
          <a:r>
            <a:rPr lang="en-US" sz="3900" kern="1200" dirty="0" smtClean="0"/>
            <a:t>Wikipedia articles are still not useful for </a:t>
          </a:r>
          <a:r>
            <a:rPr lang="en-US" sz="3900" kern="1200" dirty="0" smtClean="0">
              <a:solidFill>
                <a:srgbClr val="8D021C"/>
              </a:solidFill>
            </a:rPr>
            <a:t>learning </a:t>
          </a:r>
          <a:r>
            <a:rPr lang="en-US" sz="3900" kern="1200" dirty="0" smtClean="0"/>
            <a:t>purposes</a:t>
          </a:r>
          <a:endParaRPr lang="en-US" sz="3900" kern="1200" dirty="0"/>
        </a:p>
      </dsp:txBody>
      <dsp:txXfrm>
        <a:off x="1909112" y="3663406"/>
        <a:ext cx="6803855" cy="1665184"/>
      </dsp:txXfrm>
    </dsp:sp>
    <dsp:sp modelId="{D96CBAEA-D4D9-448B-AB13-14CD31E43B34}">
      <dsp:nvSpPr>
        <dsp:cNvPr id="0" name=""/>
        <dsp:cNvSpPr/>
      </dsp:nvSpPr>
      <dsp:spPr>
        <a:xfrm>
          <a:off x="166518" y="3829925"/>
          <a:ext cx="1742593" cy="133214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D7F0CD-B76E-4BD1-BEC1-24053A8EDF29}">
      <dsp:nvSpPr>
        <dsp:cNvPr id="0" name=""/>
        <dsp:cNvSpPr/>
      </dsp:nvSpPr>
      <dsp:spPr>
        <a:xfrm>
          <a:off x="6375" y="60973"/>
          <a:ext cx="2980687" cy="55172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1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 dirty="0" smtClean="0">
            <a:solidFill>
              <a:schemeClr val="tx1"/>
            </a:solidFill>
          </a:endParaRPr>
        </a:p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chemeClr val="tx1"/>
              </a:solidFill>
            </a:rPr>
            <a:t>Complexity</a:t>
          </a:r>
          <a:endParaRPr lang="en-US" sz="3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chemeClr val="tx1"/>
              </a:solidFill>
            </a:rPr>
            <a:t>Expert vocabulary</a:t>
          </a:r>
          <a:endParaRPr lang="en-US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chemeClr val="tx1"/>
              </a:solidFill>
            </a:rPr>
            <a:t>No Introductory</a:t>
          </a:r>
        </a:p>
      </dsp:txBody>
      <dsp:txXfrm>
        <a:off x="6375" y="2267865"/>
        <a:ext cx="2980687" cy="2206892"/>
      </dsp:txXfrm>
    </dsp:sp>
    <dsp:sp modelId="{ED0235F1-AC18-4B5C-9002-40606FCF7BB5}">
      <dsp:nvSpPr>
        <dsp:cNvPr id="0" name=""/>
        <dsp:cNvSpPr/>
      </dsp:nvSpPr>
      <dsp:spPr>
        <a:xfrm>
          <a:off x="125120" y="137117"/>
          <a:ext cx="2743198" cy="274319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E04A8C9-9C4C-48E3-AEAC-34184E7833A4}">
      <dsp:nvSpPr>
        <dsp:cNvPr id="0" name=""/>
        <dsp:cNvSpPr/>
      </dsp:nvSpPr>
      <dsp:spPr>
        <a:xfrm>
          <a:off x="3076484" y="60973"/>
          <a:ext cx="2980687" cy="55172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chemeClr val="tx1"/>
              </a:solidFill>
            </a:rPr>
            <a:t>Encyclopedia</a:t>
          </a:r>
        </a:p>
      </dsp:txBody>
      <dsp:txXfrm>
        <a:off x="3076484" y="2267865"/>
        <a:ext cx="2980687" cy="2206892"/>
      </dsp:txXfrm>
    </dsp:sp>
    <dsp:sp modelId="{AEF9D504-4414-4D73-8569-F2131980D4ED}">
      <dsp:nvSpPr>
        <dsp:cNvPr id="0" name=""/>
        <dsp:cNvSpPr/>
      </dsp:nvSpPr>
      <dsp:spPr>
        <a:xfrm>
          <a:off x="3195228" y="137117"/>
          <a:ext cx="2743198" cy="274319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6174F9-D65E-4FFE-8537-567DD50ADA02}">
      <dsp:nvSpPr>
        <dsp:cNvPr id="0" name=""/>
        <dsp:cNvSpPr/>
      </dsp:nvSpPr>
      <dsp:spPr>
        <a:xfrm>
          <a:off x="6146592" y="60973"/>
          <a:ext cx="2980687" cy="55172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1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b="1" kern="1200" dirty="0" smtClean="0">
            <a:solidFill>
              <a:schemeClr val="tx1"/>
            </a:solidFill>
          </a:endParaRPr>
        </a:p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chemeClr val="tx1"/>
              </a:solidFill>
            </a:rPr>
            <a:t>Navigation for Education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chemeClr val="tx1"/>
              </a:solidFill>
            </a:rPr>
            <a:t>Educational Trails</a:t>
          </a:r>
          <a:endParaRPr lang="en-US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chemeClr val="tx1"/>
              </a:solidFill>
            </a:rPr>
            <a:t>Step-by-Step</a:t>
          </a:r>
          <a:endParaRPr lang="en-US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146592" y="2267865"/>
        <a:ext cx="2980687" cy="2206892"/>
      </dsp:txXfrm>
    </dsp:sp>
    <dsp:sp modelId="{9AFD734C-E350-4048-BC7B-1864DAD9724E}">
      <dsp:nvSpPr>
        <dsp:cNvPr id="0" name=""/>
        <dsp:cNvSpPr/>
      </dsp:nvSpPr>
      <dsp:spPr>
        <a:xfrm>
          <a:off x="6265337" y="137117"/>
          <a:ext cx="2743198" cy="2743198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AB0C97-4D63-4C99-8206-401A2FF715C4}">
      <dsp:nvSpPr>
        <dsp:cNvPr id="0" name=""/>
        <dsp:cNvSpPr/>
      </dsp:nvSpPr>
      <dsp:spPr>
        <a:xfrm>
          <a:off x="365346" y="4645021"/>
          <a:ext cx="8402963" cy="827584"/>
        </a:xfrm>
        <a:prstGeom prst="leftRightArrow">
          <a:avLst/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9B74C9-C64F-42C6-8DE1-522BF60FEA7D}">
      <dsp:nvSpPr>
        <dsp:cNvPr id="0" name=""/>
        <dsp:cNvSpPr/>
      </dsp:nvSpPr>
      <dsp:spPr>
        <a:xfrm rot="10800000">
          <a:off x="2974477" y="0"/>
          <a:ext cx="5773986" cy="1204345"/>
        </a:xfrm>
        <a:prstGeom prst="nonIsoscelesTrapezoid">
          <a:avLst>
            <a:gd name="adj1" fmla="val 0"/>
            <a:gd name="adj2" fmla="val 5657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Up-to-Date</a:t>
          </a:r>
          <a:endParaRPr lang="en-US" sz="2400" kern="1200" dirty="0"/>
        </a:p>
      </dsp:txBody>
      <dsp:txXfrm rot="10800000">
        <a:off x="3655808" y="0"/>
        <a:ext cx="5092655" cy="1204345"/>
      </dsp:txXfrm>
    </dsp:sp>
    <dsp:sp modelId="{5D920A23-373F-40B9-B93D-2F412CA3B447}">
      <dsp:nvSpPr>
        <dsp:cNvPr id="0" name=""/>
        <dsp:cNvSpPr/>
      </dsp:nvSpPr>
      <dsp:spPr>
        <a:xfrm>
          <a:off x="2293147" y="0"/>
          <a:ext cx="1362661" cy="1204345"/>
        </a:xfrm>
        <a:prstGeom prst="trapezoid">
          <a:avLst>
            <a:gd name="adj" fmla="val 56573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/>
            <a:t>100%</a:t>
          </a:r>
          <a:endParaRPr lang="en-US" sz="4400" kern="1200" dirty="0"/>
        </a:p>
      </dsp:txBody>
      <dsp:txXfrm>
        <a:off x="2293147" y="0"/>
        <a:ext cx="1362661" cy="1204345"/>
      </dsp:txXfrm>
    </dsp:sp>
    <dsp:sp modelId="{760050FB-B1C4-46A4-8D1A-DE452F8CCC72}">
      <dsp:nvSpPr>
        <dsp:cNvPr id="0" name=""/>
        <dsp:cNvSpPr/>
      </dsp:nvSpPr>
      <dsp:spPr>
        <a:xfrm rot="10800000">
          <a:off x="3655808" y="1204345"/>
          <a:ext cx="5092655" cy="2849108"/>
        </a:xfrm>
        <a:prstGeom prst="nonIsoscelesTrapezoid">
          <a:avLst>
            <a:gd name="adj1" fmla="val 0"/>
            <a:gd name="adj2" fmla="val 5657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Story Telling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Motivating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Multimedia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Mentoring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Honest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Guiding</a:t>
          </a:r>
          <a:endParaRPr lang="en-US" sz="2400" kern="1200" dirty="0"/>
        </a:p>
      </dsp:txBody>
      <dsp:txXfrm rot="10800000">
        <a:off x="5267625" y="1204345"/>
        <a:ext cx="3480838" cy="2849108"/>
      </dsp:txXfrm>
    </dsp:sp>
    <dsp:sp modelId="{270774EE-513D-4F03-9370-71F7838CCBD8}">
      <dsp:nvSpPr>
        <dsp:cNvPr id="0" name=""/>
        <dsp:cNvSpPr/>
      </dsp:nvSpPr>
      <dsp:spPr>
        <a:xfrm>
          <a:off x="681330" y="1204345"/>
          <a:ext cx="4586294" cy="2849108"/>
        </a:xfrm>
        <a:prstGeom prst="trapezoid">
          <a:avLst>
            <a:gd name="adj" fmla="val 56573"/>
          </a:avLst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/>
            <a:t>50%</a:t>
          </a:r>
          <a:endParaRPr lang="en-US" sz="4400" kern="1200" dirty="0"/>
        </a:p>
      </dsp:txBody>
      <dsp:txXfrm>
        <a:off x="1483932" y="1204345"/>
        <a:ext cx="2981091" cy="2849108"/>
      </dsp:txXfrm>
    </dsp:sp>
    <dsp:sp modelId="{54FC68FB-ED64-47A5-B6A4-10DAE3C54563}">
      <dsp:nvSpPr>
        <dsp:cNvPr id="0" name=""/>
        <dsp:cNvSpPr/>
      </dsp:nvSpPr>
      <dsp:spPr>
        <a:xfrm rot="10800000">
          <a:off x="5267625" y="4053454"/>
          <a:ext cx="3480838" cy="1204345"/>
        </a:xfrm>
        <a:prstGeom prst="nonIsoscelesTrapezoid">
          <a:avLst>
            <a:gd name="adj1" fmla="val 0"/>
            <a:gd name="adj2" fmla="val 5657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Personal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Empathic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Extendable</a:t>
          </a:r>
          <a:endParaRPr lang="en-US" sz="2400" kern="1200" dirty="0"/>
        </a:p>
      </dsp:txBody>
      <dsp:txXfrm rot="10800000">
        <a:off x="5948955" y="4053454"/>
        <a:ext cx="2799508" cy="1204345"/>
      </dsp:txXfrm>
    </dsp:sp>
    <dsp:sp modelId="{1AB720E2-3CD4-455C-9064-56801BC03ED2}">
      <dsp:nvSpPr>
        <dsp:cNvPr id="0" name=""/>
        <dsp:cNvSpPr/>
      </dsp:nvSpPr>
      <dsp:spPr>
        <a:xfrm>
          <a:off x="0" y="4053454"/>
          <a:ext cx="5948955" cy="1204345"/>
        </a:xfrm>
        <a:prstGeom prst="trapezoid">
          <a:avLst>
            <a:gd name="adj" fmla="val 56573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/>
            <a:t>30%</a:t>
          </a:r>
          <a:endParaRPr lang="en-US" sz="4400" kern="1200" dirty="0"/>
        </a:p>
      </dsp:txBody>
      <dsp:txXfrm>
        <a:off x="1041067" y="4053454"/>
        <a:ext cx="3866821" cy="12043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batiste\Desktop\Copy of kualistudent\images\stockphotos\puzzle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472043"/>
            <a:ext cx="2237583" cy="2225153"/>
          </a:xfrm>
          <a:prstGeom prst="rect">
            <a:avLst/>
          </a:prstGeom>
          <a:noFill/>
          <a:effectLst>
            <a:softEdge rad="101600"/>
          </a:effectLst>
        </p:spPr>
      </p:pic>
      <p:pic>
        <p:nvPicPr>
          <p:cNvPr id="5" name="Picture 4" descr="kuali_foundationgrey.png"/>
          <p:cNvPicPr>
            <a:picLocks noChangeAspect="1"/>
          </p:cNvPicPr>
          <p:nvPr userDrawn="1"/>
        </p:nvPicPr>
        <p:blipFill>
          <a:blip r:embed="rId3"/>
          <a:srcRect t="-5206"/>
          <a:stretch>
            <a:fillRect/>
          </a:stretch>
        </p:blipFill>
        <p:spPr bwMode="auto">
          <a:xfrm>
            <a:off x="3921044" y="1446212"/>
            <a:ext cx="4232356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3784600" y="3122612"/>
            <a:ext cx="4114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rgbClr val="313232"/>
                </a:solidFill>
                <a:latin typeface="Myriad Pro"/>
                <a:cs typeface="Myriad Pro"/>
              </a:rPr>
              <a:t>open source administration software for education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rot="5400000">
            <a:off x="1893096" y="2476500"/>
            <a:ext cx="3125787" cy="158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rot="10800000">
            <a:off x="3962400" y="3125788"/>
            <a:ext cx="38862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620000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98C63E-C1D7-7B4C-AAFC-1D4F86D9F68E}" type="datetimeFigureOut">
              <a:rPr lang="en-US" smtClean="0"/>
              <a:pPr/>
              <a:t>9/26/2012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5A65DD-D870-7C4B-A4B1-1C16ABA861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11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620000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98C63E-C1D7-7B4C-AAFC-1D4F86D9F68E}" type="datetimeFigureOut">
              <a:rPr lang="en-US" smtClean="0"/>
              <a:pPr/>
              <a:t>9/26/2012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5A65DD-D870-7C4B-A4B1-1C16ABA861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1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98C63E-C1D7-7B4C-AAFC-1D4F86D9F68E}" type="datetimeFigureOut">
              <a:rPr lang="en-US" smtClean="0"/>
              <a:pPr/>
              <a:t>9/26/2012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5A65DD-D870-7C4B-A4B1-1C16ABA86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98C63E-C1D7-7B4C-AAFC-1D4F86D9F68E}" type="datetimeFigureOut">
              <a:rPr lang="en-US" smtClean="0"/>
              <a:pPr/>
              <a:t>9/26/2012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5A65DD-D870-7C4B-A4B1-1C16ABA86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98C63E-C1D7-7B4C-AAFC-1D4F86D9F68E}" type="datetimeFigureOut">
              <a:rPr lang="en-US" smtClean="0"/>
              <a:pPr/>
              <a:t>9/26/2012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5A65DD-D870-7C4B-A4B1-1C16ABA86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98C63E-C1D7-7B4C-AAFC-1D4F86D9F68E}" type="datetimeFigureOut">
              <a:rPr lang="en-US" smtClean="0"/>
              <a:pPr/>
              <a:t>9/26/2012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5A65DD-D870-7C4B-A4B1-1C16ABA86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98C63E-C1D7-7B4C-AAFC-1D4F86D9F68E}" type="datetimeFigureOut">
              <a:rPr lang="en-US" smtClean="0"/>
              <a:pPr/>
              <a:t>9/26/2012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5A65DD-D870-7C4B-A4B1-1C16ABA86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98C63E-C1D7-7B4C-AAFC-1D4F86D9F68E}" type="datetimeFigureOut">
              <a:rPr lang="en-US" smtClean="0"/>
              <a:pPr/>
              <a:t>9/26/2012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5A65DD-D870-7C4B-A4B1-1C16ABA86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98C63E-C1D7-7B4C-AAFC-1D4F86D9F68E}" type="datetimeFigureOut">
              <a:rPr lang="en-US" smtClean="0"/>
              <a:pPr/>
              <a:t>9/26/2012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5A65DD-D870-7C4B-A4B1-1C16ABA86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98C63E-C1D7-7B4C-AAFC-1D4F86D9F68E}" type="datetimeFigureOut">
              <a:rPr lang="en-US" smtClean="0"/>
              <a:pPr/>
              <a:t>9/26/2012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5A65DD-D870-7C4B-A4B1-1C16ABA86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4114800" y="2971800"/>
            <a:ext cx="3200400" cy="304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rgbClr val="313232"/>
                </a:solidFill>
                <a:latin typeface="Myriad Pro"/>
                <a:cs typeface="Myriad Pro"/>
              </a:rPr>
              <a:t>next generation student system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rot="10800000">
            <a:off x="4038600" y="2971800"/>
            <a:ext cx="32766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rcRect b="23077"/>
          <a:stretch>
            <a:fillRect/>
          </a:stretch>
        </p:blipFill>
        <p:spPr>
          <a:xfrm>
            <a:off x="762000" y="787399"/>
            <a:ext cx="2927773" cy="3378201"/>
          </a:xfrm>
          <a:prstGeom prst="roundRect">
            <a:avLst>
              <a:gd name="adj" fmla="val 338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icture 19" descr="kuali_student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1676400"/>
            <a:ext cx="332422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98C63E-C1D7-7B4C-AAFC-1D4F86D9F68E}" type="datetimeFigureOut">
              <a:rPr lang="en-US" smtClean="0"/>
              <a:pPr/>
              <a:t>9/26/2012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5A65DD-D870-7C4B-A4B1-1C16ABA86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98C63E-C1D7-7B4C-AAFC-1D4F86D9F68E}" type="datetimeFigureOut">
              <a:rPr lang="en-US" smtClean="0"/>
              <a:pPr/>
              <a:t>9/26/2012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5A65DD-D870-7C4B-A4B1-1C16ABA86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98C63E-C1D7-7B4C-AAFC-1D4F86D9F68E}" type="datetimeFigureOut">
              <a:rPr lang="en-US" smtClean="0"/>
              <a:pPr/>
              <a:t>9/26/2012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5A65DD-D870-7C4B-A4B1-1C16ABA86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3784600" y="3122612"/>
            <a:ext cx="4114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dirty="0" smtClean="0">
                <a:solidFill>
                  <a:srgbClr val="313232"/>
                </a:solidFill>
                <a:latin typeface="Myriad Pro"/>
                <a:cs typeface="Myriad Pro"/>
              </a:rPr>
              <a:t>Online Library</a:t>
            </a:r>
            <a:r>
              <a:rPr lang="en-US" sz="1400" baseline="0" dirty="0" smtClean="0">
                <a:solidFill>
                  <a:srgbClr val="313232"/>
                </a:solidFill>
                <a:latin typeface="Myriad Pro"/>
                <a:cs typeface="Myriad Pro"/>
              </a:rPr>
              <a:t> Environment</a:t>
            </a:r>
            <a:endParaRPr lang="en-US" sz="1400" dirty="0">
              <a:solidFill>
                <a:srgbClr val="313232"/>
              </a:solidFill>
              <a:latin typeface="Myriad Pro"/>
              <a:cs typeface="Myriad Pro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rot="10800000">
            <a:off x="3962400" y="3125788"/>
            <a:ext cx="38862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19" descr="kuali_coeus.png"/>
          <p:cNvPicPr>
            <a:picLocks noChangeAspect="1"/>
          </p:cNvPicPr>
          <p:nvPr userDrawn="1"/>
        </p:nvPicPr>
        <p:blipFill>
          <a:blip r:embed="rId2"/>
          <a:srcRect b="16015"/>
          <a:stretch>
            <a:fillRect/>
          </a:stretch>
        </p:blipFill>
        <p:spPr bwMode="auto">
          <a:xfrm>
            <a:off x="4572000" y="1752600"/>
            <a:ext cx="337026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 userDrawn="1"/>
        </p:nvSpPr>
        <p:spPr>
          <a:xfrm>
            <a:off x="7162800" y="2590800"/>
            <a:ext cx="914400" cy="381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b="0" cap="none" spc="300" normalizeH="0" dirty="0" smtClean="0"/>
              <a:t>ole</a:t>
            </a:r>
            <a:endParaRPr lang="en-US" sz="1600" b="0" cap="none" spc="300" normalizeH="0" dirty="0"/>
          </a:p>
        </p:txBody>
      </p:sp>
      <p:pic>
        <p:nvPicPr>
          <p:cNvPr id="11" name="Picture 10" descr="iStock_000009231394XSmall.jpg"/>
          <p:cNvPicPr>
            <a:picLocks noChangeAspect="1"/>
          </p:cNvPicPr>
          <p:nvPr userDrawn="1"/>
        </p:nvPicPr>
        <p:blipFill>
          <a:blip r:embed="rId3"/>
          <a:srcRect t="12865" b="9357"/>
          <a:stretch>
            <a:fillRect/>
          </a:stretch>
        </p:blipFill>
        <p:spPr>
          <a:xfrm>
            <a:off x="685800" y="787400"/>
            <a:ext cx="3211745" cy="3378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 rot="5400000">
            <a:off x="2094707" y="2474119"/>
            <a:ext cx="3125787" cy="317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Documents and Settings\batiste\Desktop\Copy of kualistudent\images\stockphotos\standinggroup_vision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600200"/>
            <a:ext cx="2209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 userDrawn="1"/>
        </p:nvSpPr>
        <p:spPr>
          <a:xfrm>
            <a:off x="4295775" y="2971800"/>
            <a:ext cx="3200400" cy="304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rgbClr val="313232"/>
                </a:solidFill>
                <a:latin typeface="Myriad Pro"/>
                <a:cs typeface="Myriad Pro"/>
              </a:rPr>
              <a:t>next generation student system</a:t>
            </a:r>
          </a:p>
        </p:txBody>
      </p:sp>
      <p:pic>
        <p:nvPicPr>
          <p:cNvPr id="12" name="Picture 19" descr="kuali_student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371975" y="1676400"/>
            <a:ext cx="332422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rcRect l="32922" t="23510" r="15101" b="11838"/>
          <a:stretch>
            <a:fillRect/>
          </a:stretch>
        </p:blipFill>
        <p:spPr>
          <a:xfrm>
            <a:off x="762000" y="787576"/>
            <a:ext cx="3232035" cy="3381431"/>
          </a:xfrm>
          <a:prstGeom prst="roundRect">
            <a:avLst>
              <a:gd name="adj" fmla="val 283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TextBox 9"/>
          <p:cNvSpPr txBox="1"/>
          <p:nvPr userDrawn="1"/>
        </p:nvSpPr>
        <p:spPr>
          <a:xfrm>
            <a:off x="4343400" y="2971800"/>
            <a:ext cx="34290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rgbClr val="313232"/>
                </a:solidFill>
                <a:latin typeface="Myriad Pro"/>
                <a:cs typeface="Myriad Pro"/>
              </a:rPr>
              <a:t>for higher education, by higher education</a:t>
            </a:r>
          </a:p>
        </p:txBody>
      </p:sp>
      <p:pic>
        <p:nvPicPr>
          <p:cNvPr id="11" name="Picture 18" descr="kuali_financial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600200"/>
            <a:ext cx="33528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 userDrawn="1"/>
        </p:nvCxnSpPr>
        <p:spPr>
          <a:xfrm rot="10800000">
            <a:off x="4448175" y="2895600"/>
            <a:ext cx="32766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3505200" y="2971800"/>
            <a:ext cx="3810000" cy="304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rgbClr val="313232"/>
                </a:solidFill>
                <a:latin typeface="Myriad Pro"/>
                <a:cs typeface="Myriad Pro"/>
              </a:rPr>
              <a:t>research administration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rcRect r="29905" b="34033"/>
          <a:stretch>
            <a:fillRect/>
          </a:stretch>
        </p:blipFill>
        <p:spPr>
          <a:xfrm>
            <a:off x="793750" y="800100"/>
            <a:ext cx="2388350" cy="3352799"/>
          </a:xfrm>
          <a:prstGeom prst="roundRect">
            <a:avLst>
              <a:gd name="adj" fmla="val 340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1" name="Straight Connector 10"/>
          <p:cNvCxnSpPr/>
          <p:nvPr userDrawn="1"/>
        </p:nvCxnSpPr>
        <p:spPr>
          <a:xfrm rot="10800000">
            <a:off x="4038600" y="2971800"/>
            <a:ext cx="32766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9" descr="kuali_coeus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173538" y="1716088"/>
            <a:ext cx="337026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3992562" y="2868612"/>
            <a:ext cx="38100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dirty="0" smtClean="0"/>
              <a:t>academic</a:t>
            </a:r>
            <a:r>
              <a:rPr lang="en-US" sz="1400" baseline="0" dirty="0" smtClean="0"/>
              <a:t> </a:t>
            </a:r>
            <a:r>
              <a:rPr sz="1400" dirty="0" smtClean="0"/>
              <a:t>continuity </a:t>
            </a:r>
            <a:r>
              <a:rPr lang="en-US" sz="1400" dirty="0" smtClean="0"/>
              <a:t>made easy</a:t>
            </a:r>
            <a:endParaRPr lang="en-US" sz="1400" dirty="0">
              <a:solidFill>
                <a:srgbClr val="313232"/>
              </a:solidFill>
              <a:latin typeface="Myriad Pro"/>
              <a:cs typeface="Myriad Pro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 rot="10800000">
            <a:off x="4437062" y="2855912"/>
            <a:ext cx="32766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9" descr="kuali_coeus.png"/>
          <p:cNvPicPr>
            <a:picLocks noChangeAspect="1"/>
          </p:cNvPicPr>
          <p:nvPr userDrawn="1"/>
        </p:nvPicPr>
        <p:blipFill>
          <a:blip r:embed="rId2"/>
          <a:srcRect b="25841"/>
          <a:stretch>
            <a:fillRect/>
          </a:stretch>
        </p:blipFill>
        <p:spPr bwMode="auto">
          <a:xfrm>
            <a:off x="4587875" y="1600200"/>
            <a:ext cx="3370262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6547909" y="2362200"/>
            <a:ext cx="1371600" cy="381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600" b="0" i="0" cap="none" spc="300" normalizeH="0" dirty="0" smtClean="0">
                <a:latin typeface="Verdana"/>
                <a:cs typeface="Verdana"/>
              </a:rPr>
              <a:t>ready</a:t>
            </a:r>
            <a:endParaRPr lang="en-US" sz="2600" b="0" i="0" cap="none" spc="300" normalizeH="0" dirty="0">
              <a:latin typeface="Verdana"/>
              <a:cs typeface="Verdana"/>
            </a:endParaRPr>
          </a:p>
        </p:txBody>
      </p:sp>
      <p:pic>
        <p:nvPicPr>
          <p:cNvPr id="8" name="Picture 7" descr="black and white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935" y="787400"/>
            <a:ext cx="3253464" cy="2440098"/>
          </a:xfrm>
          <a:prstGeom prst="round2DiagRect">
            <a:avLst>
              <a:gd name="adj1" fmla="val 3655"/>
              <a:gd name="adj2" fmla="val 0"/>
            </a:avLst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4191000" y="2895600"/>
            <a:ext cx="3352800" cy="304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rgbClr val="313232"/>
                </a:solidFill>
                <a:latin typeface="Myriad Pro"/>
                <a:cs typeface="Myriad Pro"/>
              </a:rPr>
              <a:t>software development simplified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rot="5400000">
            <a:off x="1943100" y="2474913"/>
            <a:ext cx="3125787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8" descr="kuali_ric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676400"/>
            <a:ext cx="3100388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Connector 13"/>
          <p:cNvCxnSpPr/>
          <p:nvPr userDrawn="1"/>
        </p:nvCxnSpPr>
        <p:spPr>
          <a:xfrm rot="10800000">
            <a:off x="4191000" y="2895600"/>
            <a:ext cx="32766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rice-mark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3000" y="1371600"/>
            <a:ext cx="2159000" cy="2159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3992562" y="2855912"/>
            <a:ext cx="38100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people management for the enterprise</a:t>
            </a:r>
            <a:endParaRPr lang="en-US" sz="1400" dirty="0">
              <a:solidFill>
                <a:srgbClr val="313232"/>
              </a:solidFill>
              <a:latin typeface="Myriad Pro"/>
              <a:cs typeface="Myriad Pro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 rot="10800000">
            <a:off x="4437062" y="2855912"/>
            <a:ext cx="32766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9" descr="kuali_coeus.png"/>
          <p:cNvPicPr>
            <a:picLocks noChangeAspect="1"/>
          </p:cNvPicPr>
          <p:nvPr userDrawn="1"/>
        </p:nvPicPr>
        <p:blipFill>
          <a:blip r:embed="rId2"/>
          <a:srcRect b="25841"/>
          <a:stretch>
            <a:fillRect/>
          </a:stretch>
        </p:blipFill>
        <p:spPr bwMode="auto">
          <a:xfrm>
            <a:off x="4572000" y="1600200"/>
            <a:ext cx="3370262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6551084" y="2362200"/>
            <a:ext cx="1371600" cy="381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600" b="0" i="0" cap="none" spc="300" normalizeH="0" dirty="0" smtClean="0">
                <a:latin typeface="Verdana"/>
                <a:cs typeface="Verdana"/>
              </a:rPr>
              <a:t>kpme</a:t>
            </a:r>
            <a:endParaRPr lang="en-US" sz="2600" b="0" i="0" cap="none" spc="300" normalizeH="0" dirty="0">
              <a:latin typeface="Verdana"/>
              <a:cs typeface="Verdana"/>
            </a:endParaRPr>
          </a:p>
        </p:txBody>
      </p:sp>
      <p:pic>
        <p:nvPicPr>
          <p:cNvPr id="7" name="Picture 6" descr="iStock_000012264109Small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1219199"/>
            <a:ext cx="3352800" cy="2514601"/>
          </a:xfrm>
          <a:prstGeom prst="roundRect">
            <a:avLst>
              <a:gd name="adj" fmla="val 9958"/>
            </a:avLst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3784600" y="3122612"/>
            <a:ext cx="4114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dirty="0" smtClean="0">
                <a:solidFill>
                  <a:srgbClr val="313232"/>
                </a:solidFill>
                <a:latin typeface="Myriad Pro"/>
                <a:cs typeface="Myriad Pro"/>
              </a:rPr>
              <a:t>Open Library</a:t>
            </a:r>
            <a:r>
              <a:rPr lang="en-US" sz="1400" baseline="0" dirty="0" smtClean="0">
                <a:solidFill>
                  <a:srgbClr val="313232"/>
                </a:solidFill>
                <a:latin typeface="Myriad Pro"/>
                <a:cs typeface="Myriad Pro"/>
              </a:rPr>
              <a:t> Environment</a:t>
            </a:r>
            <a:endParaRPr lang="en-US" sz="1400" dirty="0">
              <a:solidFill>
                <a:srgbClr val="313232"/>
              </a:solidFill>
              <a:latin typeface="Myriad Pro"/>
              <a:cs typeface="Myriad Pro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rot="10800000">
            <a:off x="3962400" y="3125788"/>
            <a:ext cx="38862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19" descr="kuali_coeus.png"/>
          <p:cNvPicPr>
            <a:picLocks noChangeAspect="1"/>
          </p:cNvPicPr>
          <p:nvPr userDrawn="1"/>
        </p:nvPicPr>
        <p:blipFill>
          <a:blip r:embed="rId2"/>
          <a:srcRect b="16015"/>
          <a:stretch>
            <a:fillRect/>
          </a:stretch>
        </p:blipFill>
        <p:spPr bwMode="auto">
          <a:xfrm>
            <a:off x="4572000" y="1752600"/>
            <a:ext cx="337026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 userDrawn="1"/>
        </p:nvSpPr>
        <p:spPr>
          <a:xfrm>
            <a:off x="7162800" y="2590800"/>
            <a:ext cx="914400" cy="381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b="0" cap="none" spc="300" normalizeH="0" dirty="0" smtClean="0"/>
              <a:t>ole</a:t>
            </a:r>
            <a:endParaRPr lang="en-US" sz="1600" b="0" cap="none" spc="300" normalizeH="0" dirty="0"/>
          </a:p>
        </p:txBody>
      </p:sp>
      <p:pic>
        <p:nvPicPr>
          <p:cNvPr id="11" name="Picture 10" descr="iStock_000009231394XSmall.jpg"/>
          <p:cNvPicPr>
            <a:picLocks noChangeAspect="1"/>
          </p:cNvPicPr>
          <p:nvPr userDrawn="1"/>
        </p:nvPicPr>
        <p:blipFill>
          <a:blip r:embed="rId3"/>
          <a:srcRect t="12865" b="9357"/>
          <a:stretch>
            <a:fillRect/>
          </a:stretch>
        </p:blipFill>
        <p:spPr>
          <a:xfrm>
            <a:off x="685800" y="787400"/>
            <a:ext cx="3211745" cy="33782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://creativecommons.org/licenses/by/3.0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131313">
              <a:alpha val="94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9" name="Round Same Side Corner Rectangle 28"/>
          <p:cNvSpPr/>
          <p:nvPr/>
        </p:nvSpPr>
        <p:spPr>
          <a:xfrm rot="16200000">
            <a:off x="4481512" y="2114551"/>
            <a:ext cx="320675" cy="8978900"/>
          </a:xfrm>
          <a:prstGeom prst="round2SameRect">
            <a:avLst>
              <a:gd name="adj1" fmla="val 17424"/>
              <a:gd name="adj2" fmla="val 0"/>
            </a:avLst>
          </a:prstGeom>
          <a:solidFill>
            <a:srgbClr val="1312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056063" y="6477000"/>
            <a:ext cx="4114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200" dirty="0">
                <a:solidFill>
                  <a:srgbClr val="2F2F2F"/>
                </a:solidFill>
                <a:latin typeface="Helvetica"/>
                <a:cs typeface="Helvetica"/>
              </a:rPr>
              <a:t>open source administration software for education</a:t>
            </a:r>
          </a:p>
        </p:txBody>
      </p:sp>
      <p:pic>
        <p:nvPicPr>
          <p:cNvPr id="1033" name="Picture 19" descr="kuali_base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174038" y="6507163"/>
            <a:ext cx="838200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>
            <a:off x="762000" y="762000"/>
            <a:ext cx="7620000" cy="3429000"/>
          </a:xfrm>
          <a:prstGeom prst="roundRect">
            <a:avLst>
              <a:gd name="adj" fmla="val 3562"/>
            </a:avLst>
          </a:prstGeom>
          <a:solidFill>
            <a:schemeClr val="bg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04800" dist="25400" dir="15960000">
              <a:schemeClr val="tx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8" descr="cc-by.png">
            <a:hlinkClick r:id="rId15"/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28600" y="6521450"/>
            <a:ext cx="698500" cy="2460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106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106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106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106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None/>
        <a:defRPr sz="1800" baseline="0">
          <a:solidFill>
            <a:srgbClr val="FFFFFF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131313">
              <a:alpha val="94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b="1"/>
          </a:p>
        </p:txBody>
      </p:sp>
      <p:sp>
        <p:nvSpPr>
          <p:cNvPr id="17" name="Round Same Side Corner Rectangle 16"/>
          <p:cNvSpPr/>
          <p:nvPr/>
        </p:nvSpPr>
        <p:spPr>
          <a:xfrm rot="16200000">
            <a:off x="6644481" y="4277520"/>
            <a:ext cx="320675" cy="4652962"/>
          </a:xfrm>
          <a:prstGeom prst="round2SameRect">
            <a:avLst>
              <a:gd name="adj1" fmla="val 17424"/>
              <a:gd name="adj2" fmla="val 0"/>
            </a:avLst>
          </a:prstGeom>
          <a:solidFill>
            <a:srgbClr val="1312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18" name="TextBox 17"/>
          <p:cNvSpPr txBox="1"/>
          <p:nvPr/>
        </p:nvSpPr>
        <p:spPr>
          <a:xfrm>
            <a:off x="4056063" y="6477000"/>
            <a:ext cx="4114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200" b="0" dirty="0">
                <a:solidFill>
                  <a:srgbClr val="2F2F2F"/>
                </a:solidFill>
                <a:latin typeface="Helvetica"/>
                <a:cs typeface="Helvetica"/>
              </a:rPr>
              <a:t>open source administration software for education</a:t>
            </a:r>
          </a:p>
        </p:txBody>
      </p:sp>
      <p:pic>
        <p:nvPicPr>
          <p:cNvPr id="19" name="Picture 19" descr="kuali_base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174038" y="6507163"/>
            <a:ext cx="838200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ound Same Side Corner Rectangle 19"/>
          <p:cNvSpPr/>
          <p:nvPr/>
        </p:nvSpPr>
        <p:spPr>
          <a:xfrm rot="5400000">
            <a:off x="3505200" y="-3352800"/>
            <a:ext cx="1143000" cy="8153400"/>
          </a:xfrm>
          <a:prstGeom prst="round2SameRect">
            <a:avLst>
              <a:gd name="adj1" fmla="val 17424"/>
              <a:gd name="adj2" fmla="val 0"/>
            </a:avLst>
          </a:prstGeom>
          <a:solidFill>
            <a:srgbClr val="8D021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9800000" algn="br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620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gif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53.gif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.xml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creativecommons.org/licenses/by/3.0/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4648200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52091" y="261577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99592" y="908720"/>
            <a:ext cx="7272808" cy="324036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4000" b="1" spc="-300" dirty="0" smtClean="0">
                <a:solidFill>
                  <a:srgbClr val="8D02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Kyoto</a:t>
            </a:r>
            <a:r>
              <a:rPr lang="en-US" sz="4000" b="1" dirty="0" smtClean="0">
                <a:solidFill>
                  <a:srgbClr val="8D02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University </a:t>
            </a:r>
          </a:p>
          <a:p>
            <a:r>
              <a:rPr lang="en-US" sz="3200" b="1" spc="-300" dirty="0" smtClean="0">
                <a:solidFill>
                  <a:srgbClr val="8D02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Design</a:t>
            </a:r>
            <a:r>
              <a:rPr lang="en-US" sz="3200" b="1" dirty="0" smtClean="0">
                <a:solidFill>
                  <a:srgbClr val="8D02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Summer School</a:t>
            </a:r>
          </a:p>
          <a:p>
            <a:r>
              <a:rPr lang="en-US" sz="4000" b="1" dirty="0" smtClean="0">
                <a:solidFill>
                  <a:srgbClr val="8D02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2012</a:t>
            </a:r>
          </a:p>
          <a:p>
            <a:r>
              <a:rPr lang="en-US" sz="2400" b="1" dirty="0" smtClean="0">
                <a:solidFill>
                  <a:srgbClr val="8D02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Redesigning </a:t>
            </a:r>
            <a:r>
              <a:rPr lang="en-US" sz="2400" b="1" dirty="0">
                <a:solidFill>
                  <a:srgbClr val="8D02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Wikipedia </a:t>
            </a:r>
            <a:r>
              <a:rPr lang="en-US" sz="2400" b="1" dirty="0" smtClean="0">
                <a:solidFill>
                  <a:srgbClr val="8D02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Education</a:t>
            </a:r>
            <a:endParaRPr lang="en-US" sz="2400" b="1" dirty="0">
              <a:solidFill>
                <a:srgbClr val="8D02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800" b="1" dirty="0" smtClean="0">
              <a:solidFill>
                <a:srgbClr val="8D021C"/>
              </a:solidFill>
            </a:endParaRPr>
          </a:p>
        </p:txBody>
      </p:sp>
      <p:pic>
        <p:nvPicPr>
          <p:cNvPr id="1026" name="Picture 2" descr="D:\Personal Website\v 3.5\files\docs\logo\ku_logo1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764704"/>
            <a:ext cx="1839850" cy="18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ikipedia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8D021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350" y="2528901"/>
            <a:ext cx="1655650" cy="16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644008" y="6453336"/>
            <a:ext cx="4499992" cy="288032"/>
          </a:xfrm>
          <a:prstGeom prst="rect">
            <a:avLst/>
          </a:prstGeom>
          <a:solidFill>
            <a:srgbClr val="131215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Redesigning Wikipedia for  Education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6024" y="6453336"/>
            <a:ext cx="2249996" cy="310896"/>
          </a:xfrm>
          <a:prstGeom prst="rect">
            <a:avLst/>
          </a:prstGeom>
          <a:solidFill>
            <a:srgbClr val="131215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</a:t>
            </a:r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44008" y="6453336"/>
            <a:ext cx="4499992" cy="288032"/>
          </a:xfrm>
          <a:prstGeom prst="rect">
            <a:avLst/>
          </a:prstGeom>
          <a:solidFill>
            <a:srgbClr val="131215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Redesigning Wikipedia for  Education</a:t>
            </a:r>
          </a:p>
        </p:txBody>
      </p:sp>
      <p:sp>
        <p:nvSpPr>
          <p:cNvPr id="24" name="Shape 23"/>
          <p:cNvSpPr/>
          <p:nvPr/>
        </p:nvSpPr>
        <p:spPr>
          <a:xfrm>
            <a:off x="426720" y="1415752"/>
            <a:ext cx="8290560" cy="5181600"/>
          </a:xfrm>
          <a:prstGeom prst="swooshArrow">
            <a:avLst>
              <a:gd name="adj1" fmla="val 25000"/>
              <a:gd name="adj2" fmla="val 25000"/>
            </a:avLst>
          </a:prstGeom>
          <a:gradFill rotWithShape="0">
            <a:gsLst>
              <a:gs pos="19000">
                <a:srgbClr val="8D021C"/>
              </a:gs>
              <a:gs pos="100000">
                <a:srgbClr val="FF0000"/>
              </a:gs>
            </a:gsLst>
            <a:lin ang="5400000" scaled="1"/>
          </a:gra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6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Oval 24"/>
          <p:cNvSpPr/>
          <p:nvPr/>
        </p:nvSpPr>
        <p:spPr>
          <a:xfrm>
            <a:off x="1243341" y="5268789"/>
            <a:ext cx="190682" cy="190682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shade val="50000"/>
              <a:hueOff val="0"/>
              <a:satOff val="0"/>
              <a:lumOff val="0"/>
              <a:alphaOff val="0"/>
            </a:schemeClr>
          </a:fillRef>
          <a:effectRef idx="3">
            <a:schemeClr val="accent6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6" name="Group 25"/>
          <p:cNvGrpSpPr/>
          <p:nvPr/>
        </p:nvGrpSpPr>
        <p:grpSpPr>
          <a:xfrm>
            <a:off x="1233447" y="5544576"/>
            <a:ext cx="5539696" cy="900374"/>
            <a:chOff x="1766846" y="4128824"/>
            <a:chExt cx="1826385" cy="900374"/>
          </a:xfrm>
        </p:grpSpPr>
        <p:sp>
          <p:nvSpPr>
            <p:cNvPr id="39" name="Rectangle 38"/>
            <p:cNvSpPr/>
            <p:nvPr/>
          </p:nvSpPr>
          <p:spPr>
            <a:xfrm>
              <a:off x="1766846" y="4128824"/>
              <a:ext cx="1628155" cy="90037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Rectangle 39"/>
            <p:cNvSpPr/>
            <p:nvPr/>
          </p:nvSpPr>
          <p:spPr>
            <a:xfrm>
              <a:off x="1766846" y="4128824"/>
              <a:ext cx="1826385" cy="9003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039" tIns="0" rIns="0" bIns="0" numCol="1" spcCol="1270" anchor="t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Design Research &amp; Inspiration</a:t>
              </a:r>
            </a:p>
          </p:txBody>
        </p:sp>
      </p:grpSp>
      <p:sp>
        <p:nvSpPr>
          <p:cNvPr id="27" name="Oval 26"/>
          <p:cNvSpPr/>
          <p:nvPr/>
        </p:nvSpPr>
        <p:spPr>
          <a:xfrm>
            <a:off x="2590557" y="4063549"/>
            <a:ext cx="331622" cy="331622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shade val="50000"/>
              <a:hueOff val="56586"/>
              <a:satOff val="-2913"/>
              <a:lumOff val="21346"/>
              <a:alphaOff val="0"/>
            </a:schemeClr>
          </a:fillRef>
          <a:effectRef idx="3">
            <a:schemeClr val="accent6">
              <a:shade val="50000"/>
              <a:hueOff val="56586"/>
              <a:satOff val="-2913"/>
              <a:lumOff val="21346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8" name="Group 27"/>
          <p:cNvGrpSpPr/>
          <p:nvPr/>
        </p:nvGrpSpPr>
        <p:grpSpPr>
          <a:xfrm>
            <a:off x="2057393" y="4387554"/>
            <a:ext cx="6331031" cy="2051603"/>
            <a:chOff x="2590792" y="2971802"/>
            <a:chExt cx="2804657" cy="2051603"/>
          </a:xfrm>
        </p:grpSpPr>
        <p:sp>
          <p:nvSpPr>
            <p:cNvPr id="37" name="Rectangle 36"/>
            <p:cNvSpPr/>
            <p:nvPr/>
          </p:nvSpPr>
          <p:spPr>
            <a:xfrm>
              <a:off x="2590792" y="2971802"/>
              <a:ext cx="2804657" cy="205160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2590792" y="2971802"/>
              <a:ext cx="2804657" cy="20516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5720" tIns="0" rIns="0" bIns="0" numCol="1" spcCol="1270" anchor="t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latin typeface="Times New Roman" pitchFamily="18" charset="0"/>
                  <a:cs typeface="Times New Roman" pitchFamily="18" charset="0"/>
                </a:rPr>
                <a:t>            </a:t>
              </a:r>
              <a:r>
                <a:rPr lang="en-US" sz="2400" b="1" kern="1200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Reframing: Needs &amp; Insights</a:t>
              </a:r>
              <a:endParaRPr lang="en-US" sz="2400" b="1" kern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9" name="Oval 28"/>
          <p:cNvSpPr/>
          <p:nvPr/>
        </p:nvSpPr>
        <p:spPr>
          <a:xfrm>
            <a:off x="4310848" y="3175423"/>
            <a:ext cx="439399" cy="439399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shade val="50000"/>
              <a:hueOff val="113172"/>
              <a:satOff val="-5826"/>
              <a:lumOff val="42692"/>
              <a:alphaOff val="0"/>
            </a:schemeClr>
          </a:fillRef>
          <a:effectRef idx="3">
            <a:schemeClr val="accent6">
              <a:shade val="50000"/>
              <a:hueOff val="113172"/>
              <a:satOff val="-5826"/>
              <a:lumOff val="42692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0" name="Group 29"/>
          <p:cNvGrpSpPr/>
          <p:nvPr/>
        </p:nvGrpSpPr>
        <p:grpSpPr>
          <a:xfrm>
            <a:off x="4553712" y="3473145"/>
            <a:ext cx="2304289" cy="2893758"/>
            <a:chOff x="5087111" y="2057393"/>
            <a:chExt cx="2304289" cy="2893758"/>
          </a:xfrm>
        </p:grpSpPr>
        <p:sp>
          <p:nvSpPr>
            <p:cNvPr id="35" name="Rectangle 34"/>
            <p:cNvSpPr/>
            <p:nvPr/>
          </p:nvSpPr>
          <p:spPr>
            <a:xfrm>
              <a:off x="5087111" y="2057393"/>
              <a:ext cx="2304289" cy="289375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Rectangle 35"/>
            <p:cNvSpPr/>
            <p:nvPr/>
          </p:nvSpPr>
          <p:spPr>
            <a:xfrm>
              <a:off x="5087111" y="2057393"/>
              <a:ext cx="2304289" cy="28937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2829" tIns="0" rIns="0" bIns="0" numCol="1" spcCol="1270" anchor="t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Ideate</a:t>
              </a:r>
              <a:endParaRPr lang="en-US" sz="2000" b="1" kern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1" name="Oval 30"/>
          <p:cNvSpPr/>
          <p:nvPr/>
        </p:nvSpPr>
        <p:spPr>
          <a:xfrm>
            <a:off x="6184514" y="2587829"/>
            <a:ext cx="588629" cy="588629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shade val="50000"/>
              <a:hueOff val="56586"/>
              <a:satOff val="-2913"/>
              <a:lumOff val="21346"/>
              <a:alphaOff val="0"/>
            </a:schemeClr>
          </a:fillRef>
          <a:effectRef idx="3">
            <a:schemeClr val="accent6">
              <a:shade val="50000"/>
              <a:hueOff val="56586"/>
              <a:satOff val="-2913"/>
              <a:lumOff val="21346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2" name="Group 31"/>
          <p:cNvGrpSpPr/>
          <p:nvPr/>
        </p:nvGrpSpPr>
        <p:grpSpPr>
          <a:xfrm>
            <a:off x="6611112" y="3015947"/>
            <a:ext cx="1999489" cy="3447600"/>
            <a:chOff x="7144511" y="1600195"/>
            <a:chExt cx="1999489" cy="3447600"/>
          </a:xfrm>
        </p:grpSpPr>
        <p:sp>
          <p:nvSpPr>
            <p:cNvPr id="33" name="Rectangle 32"/>
            <p:cNvSpPr/>
            <p:nvPr/>
          </p:nvSpPr>
          <p:spPr>
            <a:xfrm>
              <a:off x="7144511" y="1600195"/>
              <a:ext cx="1999489" cy="34476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Rectangle 33"/>
            <p:cNvSpPr/>
            <p:nvPr/>
          </p:nvSpPr>
          <p:spPr>
            <a:xfrm>
              <a:off x="7144511" y="1600195"/>
              <a:ext cx="1999489" cy="3447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1903" tIns="0" rIns="0" bIns="0" numCol="1" spcCol="1270" anchor="t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Prototyping &amp; Testing</a:t>
              </a:r>
              <a:endParaRPr lang="en-US" sz="2400" b="1" kern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189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Design </a:t>
            </a:r>
            <a:r>
              <a:rPr lang="en-US" dirty="0" err="1" smtClean="0"/>
              <a:t>Research:SWOT</a:t>
            </a:r>
            <a:r>
              <a:rPr lang="en-US" dirty="0" smtClean="0"/>
              <a:t> Matrix Brainstorming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3826768" cy="5141168"/>
          </a:xfrm>
        </p:spPr>
        <p:txBody>
          <a:bodyPr vert="horz">
            <a:normAutofit lnSpcReduction="10000"/>
          </a:bodyPr>
          <a:lstStyle/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Needs to Define Stakeholders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4008" y="6453336"/>
            <a:ext cx="4499992" cy="288032"/>
          </a:xfrm>
          <a:prstGeom prst="rect">
            <a:avLst/>
          </a:prstGeom>
          <a:solidFill>
            <a:srgbClr val="131215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Redesigning Wikipedia for  Education – Kourosh Meshgi</a:t>
            </a:r>
            <a:endParaRPr lang="en-US" sz="13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Vertical Text Placeholder 2"/>
          <p:cNvSpPr txBox="1">
            <a:spLocks/>
          </p:cNvSpPr>
          <p:nvPr/>
        </p:nvSpPr>
        <p:spPr>
          <a:xfrm>
            <a:off x="4211960" y="1412776"/>
            <a:ext cx="4932040" cy="5328592"/>
          </a:xfrm>
          <a:prstGeom prst="rect">
            <a:avLst/>
          </a:prstGeom>
          <a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Brainstorming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Events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Experiences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Domain Knowledge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Feelings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Motivations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Both Feasible &amp; Wild Ideas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Hopes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Behaviors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Aspirations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Needs</a:t>
            </a:r>
          </a:p>
        </p:txBody>
      </p:sp>
      <p:pic>
        <p:nvPicPr>
          <p:cNvPr id="5122" name="Picture 2" descr="http://upload.wikimedia.org/wikipedia/commons/thumb/0/0b/SWOT_en.svg/220px-SWOT_e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68760"/>
            <a:ext cx="4104456" cy="462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77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44008" y="6453336"/>
            <a:ext cx="4499992" cy="288032"/>
          </a:xfrm>
          <a:prstGeom prst="rect">
            <a:avLst/>
          </a:prstGeom>
          <a:solidFill>
            <a:srgbClr val="131215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Redesigning Wikipedia for  Education – Kourosh Meshgi</a:t>
            </a:r>
            <a:endParaRPr lang="en-US" sz="13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15416"/>
            <a:ext cx="9243966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326707" y="332656"/>
            <a:ext cx="1" cy="6120680"/>
          </a:xfrm>
          <a:prstGeom prst="line">
            <a:avLst/>
          </a:prstGeom>
          <a:ln w="63500">
            <a:solidFill>
              <a:srgbClr val="8D021C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95536" y="3212976"/>
            <a:ext cx="8208912" cy="0"/>
          </a:xfrm>
          <a:prstGeom prst="line">
            <a:avLst/>
          </a:prstGeom>
          <a:ln w="63500">
            <a:solidFill>
              <a:srgbClr val="8D021C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48" name="Picture 4" descr="http://images.smh.com.au/2011/01/17/2138581/wikipedia-420x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611560"/>
            <a:ext cx="4392488" cy="474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Kourosh\Desktop\WIKIPEDIA-BLACKOU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084" y="3356992"/>
            <a:ext cx="508856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ttp://blogs.tribune.com.pk/wp-content/uploads/2010/12/wikipedia-with-cross-640x4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647" y="-819472"/>
            <a:ext cx="484316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http://www.chipchick.com/wp-content/uploads/2011/11/wik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9423" y="3356992"/>
            <a:ext cx="4857057" cy="364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20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871792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Needs &amp; Insights: Desirables Recognition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352928" cy="4997152"/>
          </a:xfrm>
        </p:spPr>
        <p:txBody>
          <a:bodyPr vert="horz">
            <a:normAutofit/>
          </a:bodyPr>
          <a:lstStyle/>
          <a:p>
            <a:endParaRPr lang="en-US" dirty="0" smtClean="0">
              <a:sym typeface="Wingdings" pitchFamily="2" charset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44008" y="6453336"/>
            <a:ext cx="4499992" cy="288032"/>
          </a:xfrm>
          <a:prstGeom prst="rect">
            <a:avLst/>
          </a:prstGeom>
          <a:solidFill>
            <a:srgbClr val="131215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Redesigning Wikipedia for  Education – Kourosh Meshgi</a:t>
            </a:r>
            <a:endParaRPr lang="en-US" sz="13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784976" cy="635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386" y="4437112"/>
            <a:ext cx="27954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ym typeface="Wingdings" pitchFamily="2" charset="2"/>
              </a:rPr>
              <a:t>Design Principle </a:t>
            </a:r>
            <a:endParaRPr lang="en-US" sz="3200" b="1" dirty="0" smtClean="0">
              <a:sym typeface="Wingdings" pitchFamily="2" charset="2"/>
            </a:endParaRPr>
          </a:p>
          <a:p>
            <a:r>
              <a:rPr lang="en-US" sz="3200" b="1" dirty="0" smtClean="0">
                <a:sym typeface="Wingdings" pitchFamily="2" charset="2"/>
              </a:rPr>
              <a:t>for Inspiration</a:t>
            </a:r>
            <a:endParaRPr lang="en-US" sz="3200" b="1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0781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44008" y="6453336"/>
            <a:ext cx="4499992" cy="288032"/>
          </a:xfrm>
          <a:prstGeom prst="rect">
            <a:avLst/>
          </a:prstGeom>
          <a:solidFill>
            <a:srgbClr val="131215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Redesigning Wikipedia for  Education – Kourosh Meshgi</a:t>
            </a:r>
            <a:endParaRPr lang="en-US" sz="13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</a:t>
            </a:r>
            <a:r>
              <a:rPr lang="en-US" dirty="0" smtClean="0"/>
              <a:t>Desirables  &amp; Satisfactory </a:t>
            </a:r>
            <a:r>
              <a:rPr lang="en-US" dirty="0" smtClean="0"/>
              <a:t>Criteria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5048470"/>
              </p:ext>
            </p:extLst>
          </p:nvPr>
        </p:nvGraphicFramePr>
        <p:xfrm>
          <a:off x="395536" y="1600200"/>
          <a:ext cx="8748464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894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920A23-373F-40B9-B93D-2F412CA3B4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5D920A23-373F-40B9-B93D-2F412CA3B4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0774EE-513D-4F03-9370-71F7838CCB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dgm id="{270774EE-513D-4F03-9370-71F7838CCB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B720E2-3CD4-455C-9064-56801BC03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1AB720E2-3CD4-455C-9064-56801BC03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9B74C9-C64F-42C6-8DE1-522BF60FEA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dgm id="{C19B74C9-C64F-42C6-8DE1-522BF60FEA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0050FB-B1C4-46A4-8D1A-DE452F8CCC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760050FB-B1C4-46A4-8D1A-DE452F8CCC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4FC68FB-ED64-47A5-B6A4-10DAE3C545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54FC68FB-ED64-47A5-B6A4-10DAE3C545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6" name="Picture 14" descr="bomb icon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608" y="706835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ear Clip Art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29" y="2927183"/>
            <a:ext cx="838271" cy="83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 smtClean="0"/>
              <a:t>Design </a:t>
            </a:r>
            <a:r>
              <a:rPr lang="en-US" dirty="0" smtClean="0"/>
              <a:t>Directions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idx="1"/>
          </p:nvPr>
        </p:nvSpPr>
        <p:spPr>
          <a:xfrm>
            <a:off x="0" y="1340768"/>
            <a:ext cx="4644008" cy="5112568"/>
          </a:xfrm>
        </p:spPr>
        <p:txBody>
          <a:bodyPr vert="horz"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Article Generation/Edition Checking Service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Personalizing User Interface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Extension Directions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Smart Wikipedia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+ Feedbacks effected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44008" y="6453336"/>
            <a:ext cx="4499992" cy="288032"/>
          </a:xfrm>
          <a:prstGeom prst="rect">
            <a:avLst/>
          </a:prstGeom>
          <a:solidFill>
            <a:srgbClr val="131215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Redesigning Wikipedia for  Education</a:t>
            </a:r>
          </a:p>
        </p:txBody>
      </p:sp>
      <p:sp>
        <p:nvSpPr>
          <p:cNvPr id="17" name="8-Point Star 16"/>
          <p:cNvSpPr/>
          <p:nvPr/>
        </p:nvSpPr>
        <p:spPr>
          <a:xfrm>
            <a:off x="5364088" y="2065109"/>
            <a:ext cx="864096" cy="792088"/>
          </a:xfrm>
          <a:prstGeom prst="star8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rgbClr val="FF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4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9" name="8-Point Star 18"/>
          <p:cNvSpPr/>
          <p:nvPr/>
        </p:nvSpPr>
        <p:spPr>
          <a:xfrm>
            <a:off x="8028384" y="4365104"/>
            <a:ext cx="864096" cy="792088"/>
          </a:xfrm>
          <a:prstGeom prst="star8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rgbClr val="FF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1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0" name="8-Point Star 19"/>
          <p:cNvSpPr/>
          <p:nvPr/>
        </p:nvSpPr>
        <p:spPr>
          <a:xfrm>
            <a:off x="4283968" y="5013176"/>
            <a:ext cx="864096" cy="792088"/>
          </a:xfrm>
          <a:prstGeom prst="star8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rgbClr val="FF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8-Point Star 20"/>
          <p:cNvSpPr/>
          <p:nvPr/>
        </p:nvSpPr>
        <p:spPr>
          <a:xfrm>
            <a:off x="6894004" y="2927183"/>
            <a:ext cx="864096" cy="792088"/>
          </a:xfrm>
          <a:prstGeom prst="star8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rgbClr val="FF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444208" y="1916832"/>
            <a:ext cx="144016" cy="3960440"/>
          </a:xfrm>
          <a:prstGeom prst="straightConnector1">
            <a:avLst/>
          </a:prstGeom>
          <a:ln w="101600">
            <a:solidFill>
              <a:srgbClr val="C00000"/>
            </a:solidFill>
            <a:headEnd type="stealth" w="med" len="lg"/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http://thecontentwrangler.com/wp-content/uploads/2011/08/User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351" y="3003784"/>
            <a:ext cx="798665" cy="79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4499992" y="3897052"/>
            <a:ext cx="4320480" cy="0"/>
          </a:xfrm>
          <a:prstGeom prst="straightConnector1">
            <a:avLst/>
          </a:prstGeom>
          <a:ln w="101600">
            <a:solidFill>
              <a:srgbClr val="C00000"/>
            </a:solidFill>
            <a:headEnd type="stealth" w="med" len="lg"/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208" name="Picture 16" descr="http://pixabay.com/static/uploads/photo/2012/04/10/16/37/outline-26276_640.png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64" y="5451091"/>
            <a:ext cx="1224136" cy="101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93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44008" y="6453336"/>
            <a:ext cx="4499992" cy="288032"/>
          </a:xfrm>
          <a:prstGeom prst="rect">
            <a:avLst/>
          </a:prstGeom>
          <a:solidFill>
            <a:srgbClr val="131215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Redesigning Wikipedia for  Education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3563888" y="908720"/>
            <a:ext cx="4608512" cy="309634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spc="-300" dirty="0" smtClean="0">
                <a:solidFill>
                  <a:srgbClr val="8D02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Prototypes</a:t>
            </a:r>
            <a:endParaRPr lang="en-US" sz="4000" b="1" dirty="0" smtClean="0">
              <a:solidFill>
                <a:srgbClr val="8D02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6024" y="6453336"/>
            <a:ext cx="2249996" cy="310896"/>
          </a:xfrm>
          <a:prstGeom prst="rect">
            <a:avLst/>
          </a:prstGeom>
          <a:solidFill>
            <a:srgbClr val="131215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Concept 1: Learning </a:t>
            </a:r>
            <a:r>
              <a:rPr lang="en-US" altLang="ja-JP" dirty="0" err="1" smtClean="0"/>
              <a:t>Interactor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idx="1"/>
          </p:nvPr>
        </p:nvSpPr>
        <p:spPr/>
        <p:txBody>
          <a:bodyPr vert="horz">
            <a:normAutofit fontScale="92500" lnSpcReduction="10000"/>
          </a:bodyPr>
          <a:lstStyle/>
          <a:p>
            <a:pPr lvl="0"/>
            <a:r>
              <a:rPr kumimoji="1" lang="en-US" altLang="ja-JP" dirty="0"/>
              <a:t>Wikipedia is about getting </a:t>
            </a:r>
            <a:r>
              <a:rPr kumimoji="1" lang="en-US" altLang="ja-JP" dirty="0" smtClean="0"/>
              <a:t>information.</a:t>
            </a:r>
          </a:p>
          <a:p>
            <a:pPr lvl="0"/>
            <a:endParaRPr kumimoji="1" lang="en-US" altLang="ja-JP" dirty="0" smtClean="0"/>
          </a:p>
          <a:p>
            <a:r>
              <a:rPr kumimoji="1" lang="en-US" altLang="ja-JP" dirty="0"/>
              <a:t>If we </a:t>
            </a:r>
            <a:r>
              <a:rPr kumimoji="1" lang="en-US" altLang="ja-JP" dirty="0" smtClean="0"/>
              <a:t>can work </a:t>
            </a:r>
            <a:r>
              <a:rPr kumimoji="1" lang="en-US" altLang="ja-JP" dirty="0"/>
              <a:t>and interact </a:t>
            </a:r>
            <a:r>
              <a:rPr kumimoji="1" lang="en-US" altLang="ja-JP" dirty="0" smtClean="0"/>
              <a:t>smoothly with </a:t>
            </a:r>
            <a:r>
              <a:rPr kumimoji="1" lang="en-US" altLang="ja-JP" dirty="0"/>
              <a:t>such data it becomes easy to </a:t>
            </a:r>
            <a:r>
              <a:rPr kumimoji="1" lang="en-US" altLang="ja-JP" dirty="0" smtClean="0"/>
              <a:t>learn.</a:t>
            </a:r>
          </a:p>
          <a:p>
            <a:endParaRPr kumimoji="1" lang="en-US" altLang="ja-JP" dirty="0" smtClean="0"/>
          </a:p>
          <a:p>
            <a:pPr lvl="0"/>
            <a:r>
              <a:rPr kumimoji="1" lang="en-US" altLang="ja-JP" dirty="0"/>
              <a:t>Such interaction is a learning </a:t>
            </a:r>
            <a:r>
              <a:rPr kumimoji="1" lang="en-US" altLang="ja-JP" dirty="0" smtClean="0"/>
              <a:t>process.</a:t>
            </a:r>
          </a:p>
          <a:p>
            <a:pPr lvl="0"/>
            <a:endParaRPr kumimoji="1" lang="en-US" altLang="ja-JP" dirty="0" smtClean="0"/>
          </a:p>
          <a:p>
            <a:r>
              <a:rPr kumimoji="1" lang="en-US" altLang="ja-JP" dirty="0"/>
              <a:t>It involves others: students and professors, friends and colleagues…</a:t>
            </a:r>
            <a:endParaRPr kumimoji="1" lang="ja-JP" altLang="en-US" dirty="0"/>
          </a:p>
          <a:p>
            <a:pPr lvl="0"/>
            <a:endParaRPr kumimoji="1" lang="ja-JP" altLang="en-US" dirty="0"/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pPr lvl="0"/>
            <a:endParaRPr kumimoji="1" lang="ja-JP" altLang="en-US" dirty="0"/>
          </a:p>
        </p:txBody>
      </p:sp>
      <p:sp>
        <p:nvSpPr>
          <p:cNvPr id="6" name="Rectangle 5"/>
          <p:cNvSpPr/>
          <p:nvPr/>
        </p:nvSpPr>
        <p:spPr>
          <a:xfrm>
            <a:off x="4644008" y="6453336"/>
            <a:ext cx="4499992" cy="288032"/>
          </a:xfrm>
          <a:prstGeom prst="rect">
            <a:avLst/>
          </a:prstGeom>
          <a:solidFill>
            <a:srgbClr val="131215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>Redesigning Wikipedia for  Education </a:t>
            </a:r>
            <a:endParaRPr lang="en-US" sz="1300" dirty="0">
              <a:solidFill>
                <a:prstClr val="black">
                  <a:lumMod val="85000"/>
                  <a:lumOff val="1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65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44008" y="6453336"/>
            <a:ext cx="4499992" cy="288032"/>
          </a:xfrm>
          <a:prstGeom prst="rect">
            <a:avLst/>
          </a:prstGeom>
          <a:solidFill>
            <a:srgbClr val="131215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>Redesigning Wikipedia for  Education – Kourosh Meshgi</a:t>
            </a:r>
            <a:endParaRPr lang="en-US" sz="1300" dirty="0">
              <a:solidFill>
                <a:prstClr val="black">
                  <a:lumMod val="85000"/>
                  <a:lumOff val="1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3 Rectángulo redondeado"/>
          <p:cNvSpPr/>
          <p:nvPr/>
        </p:nvSpPr>
        <p:spPr>
          <a:xfrm>
            <a:off x="76200" y="76200"/>
            <a:ext cx="1143000" cy="6705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dirty="0" smtClean="0"/>
              <a:t>Tool set</a:t>
            </a:r>
          </a:p>
          <a:p>
            <a:pPr algn="ctr"/>
            <a:r>
              <a:rPr lang="en-US" sz="3200" dirty="0" smtClean="0"/>
              <a:t>(applications)</a:t>
            </a:r>
            <a:endParaRPr lang="en-US" sz="3200" dirty="0"/>
          </a:p>
        </p:txBody>
      </p:sp>
      <p:sp>
        <p:nvSpPr>
          <p:cNvPr id="8" name="4 Rectángulo redondeado"/>
          <p:cNvSpPr/>
          <p:nvPr/>
        </p:nvSpPr>
        <p:spPr>
          <a:xfrm>
            <a:off x="1295400" y="152400"/>
            <a:ext cx="7696200" cy="6629400"/>
          </a:xfrm>
          <a:prstGeom prst="roundRect">
            <a:avLst>
              <a:gd name="adj" fmla="val 294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sz="3600" dirty="0" smtClean="0"/>
              <a:t>Work space</a:t>
            </a:r>
            <a:endParaRPr lang="en-US" sz="3600" dirty="0"/>
          </a:p>
        </p:txBody>
      </p:sp>
      <p:sp>
        <p:nvSpPr>
          <p:cNvPr id="9" name="37 Rectángulo redondeado"/>
          <p:cNvSpPr/>
          <p:nvPr/>
        </p:nvSpPr>
        <p:spPr>
          <a:xfrm>
            <a:off x="76200" y="5638800"/>
            <a:ext cx="1143000" cy="1143000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r>
              <a:rPr lang="en-US" dirty="0" smtClean="0"/>
              <a:t>Social</a:t>
            </a:r>
          </a:p>
          <a:p>
            <a:pPr algn="ctr"/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10" name="8 Rectángulo redondeado"/>
          <p:cNvSpPr/>
          <p:nvPr/>
        </p:nvSpPr>
        <p:spPr>
          <a:xfrm>
            <a:off x="76200" y="4495800"/>
            <a:ext cx="1143000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r>
              <a:rPr lang="en-US" dirty="0" smtClean="0"/>
              <a:t>Feedback</a:t>
            </a:r>
          </a:p>
          <a:p>
            <a:pPr algn="ctr"/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11" name="9 Rectángulo redondeado"/>
          <p:cNvSpPr/>
          <p:nvPr/>
        </p:nvSpPr>
        <p:spPr>
          <a:xfrm>
            <a:off x="76200" y="3352800"/>
            <a:ext cx="1143000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/>
              <a:t>Analysis</a:t>
            </a:r>
          </a:p>
          <a:p>
            <a:pPr algn="ctr"/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12" name="7 Rectángulo redondeado"/>
          <p:cNvSpPr/>
          <p:nvPr/>
        </p:nvSpPr>
        <p:spPr>
          <a:xfrm>
            <a:off x="76200" y="2286000"/>
            <a:ext cx="1143000" cy="1066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/>
              <a:t>Visualization tools</a:t>
            </a:r>
            <a:endParaRPr lang="en-US" dirty="0"/>
          </a:p>
        </p:txBody>
      </p:sp>
      <p:sp>
        <p:nvSpPr>
          <p:cNvPr id="13" name="38 Rectángulo redondeado"/>
          <p:cNvSpPr/>
          <p:nvPr/>
        </p:nvSpPr>
        <p:spPr>
          <a:xfrm>
            <a:off x="76200" y="1219200"/>
            <a:ext cx="1143000" cy="10668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/>
              <a:t>Edit</a:t>
            </a:r>
          </a:p>
          <a:p>
            <a:pPr algn="ctr"/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14" name="6 Rectángulo redondeado"/>
          <p:cNvSpPr/>
          <p:nvPr/>
        </p:nvSpPr>
        <p:spPr>
          <a:xfrm>
            <a:off x="76200" y="76200"/>
            <a:ext cx="1143000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/>
              <a:t>Search engines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4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Rectángulo redondeado"/>
          <p:cNvSpPr/>
          <p:nvPr/>
        </p:nvSpPr>
        <p:spPr>
          <a:xfrm>
            <a:off x="76200" y="76200"/>
            <a:ext cx="1143000" cy="6705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dirty="0" smtClean="0"/>
              <a:t>Tool set</a:t>
            </a:r>
          </a:p>
          <a:p>
            <a:pPr algn="ctr"/>
            <a:r>
              <a:rPr lang="en-US" sz="3200" dirty="0" smtClean="0"/>
              <a:t>(applications)</a:t>
            </a:r>
            <a:endParaRPr lang="en-US" sz="3200" dirty="0"/>
          </a:p>
        </p:txBody>
      </p:sp>
      <p:sp>
        <p:nvSpPr>
          <p:cNvPr id="3" name="4 Rectángulo redondeado"/>
          <p:cNvSpPr/>
          <p:nvPr/>
        </p:nvSpPr>
        <p:spPr>
          <a:xfrm>
            <a:off x="1295400" y="152400"/>
            <a:ext cx="7696200" cy="6629400"/>
          </a:xfrm>
          <a:prstGeom prst="roundRect">
            <a:avLst>
              <a:gd name="adj" fmla="val 294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sz="3600" dirty="0" smtClean="0"/>
              <a:t>Work space</a:t>
            </a:r>
            <a:endParaRPr lang="en-US" sz="3600" dirty="0"/>
          </a:p>
        </p:txBody>
      </p:sp>
      <p:sp>
        <p:nvSpPr>
          <p:cNvPr id="4" name="37 Rectángulo redondeado"/>
          <p:cNvSpPr/>
          <p:nvPr/>
        </p:nvSpPr>
        <p:spPr>
          <a:xfrm>
            <a:off x="76200" y="5638800"/>
            <a:ext cx="1143000" cy="1143000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r>
              <a:rPr lang="en-US" dirty="0" smtClean="0"/>
              <a:t>Social</a:t>
            </a:r>
          </a:p>
          <a:p>
            <a:pPr algn="ctr"/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5" name="8 Rectángulo redondeado"/>
          <p:cNvSpPr/>
          <p:nvPr/>
        </p:nvSpPr>
        <p:spPr>
          <a:xfrm>
            <a:off x="76200" y="4495800"/>
            <a:ext cx="1143000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r>
              <a:rPr lang="en-US" dirty="0" smtClean="0"/>
              <a:t>Feedback</a:t>
            </a:r>
          </a:p>
          <a:p>
            <a:pPr algn="ctr"/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6" name="9 Rectángulo redondeado"/>
          <p:cNvSpPr/>
          <p:nvPr/>
        </p:nvSpPr>
        <p:spPr>
          <a:xfrm>
            <a:off x="76200" y="3352800"/>
            <a:ext cx="1143000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/>
              <a:t>Analysis</a:t>
            </a:r>
          </a:p>
          <a:p>
            <a:pPr algn="ctr"/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7" name="7 Rectángulo redondeado"/>
          <p:cNvSpPr/>
          <p:nvPr/>
        </p:nvSpPr>
        <p:spPr>
          <a:xfrm>
            <a:off x="76200" y="2286000"/>
            <a:ext cx="1143000" cy="1066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/>
              <a:t>Visualization tools</a:t>
            </a:r>
            <a:endParaRPr lang="en-US" dirty="0"/>
          </a:p>
        </p:txBody>
      </p:sp>
      <p:sp>
        <p:nvSpPr>
          <p:cNvPr id="8" name="38 Rectángulo redondeado"/>
          <p:cNvSpPr/>
          <p:nvPr/>
        </p:nvSpPr>
        <p:spPr>
          <a:xfrm>
            <a:off x="76200" y="1219200"/>
            <a:ext cx="1143000" cy="10668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/>
              <a:t>Edit tools</a:t>
            </a:r>
            <a:endParaRPr lang="en-US" dirty="0"/>
          </a:p>
        </p:txBody>
      </p:sp>
      <p:sp>
        <p:nvSpPr>
          <p:cNvPr id="9" name="6 Rectángulo redondeado"/>
          <p:cNvSpPr/>
          <p:nvPr/>
        </p:nvSpPr>
        <p:spPr>
          <a:xfrm>
            <a:off x="76200" y="76200"/>
            <a:ext cx="1143000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/>
              <a:t>Search engines</a:t>
            </a:r>
            <a:endParaRPr lang="en-US" dirty="0"/>
          </a:p>
        </p:txBody>
      </p:sp>
      <p:sp>
        <p:nvSpPr>
          <p:cNvPr id="10" name="10 Rectángulo redondeado"/>
          <p:cNvSpPr/>
          <p:nvPr/>
        </p:nvSpPr>
        <p:spPr>
          <a:xfrm>
            <a:off x="1295400" y="1447800"/>
            <a:ext cx="4343400" cy="4191000"/>
          </a:xfrm>
          <a:prstGeom prst="roundRect">
            <a:avLst>
              <a:gd name="adj" fmla="val 498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 TOOL X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5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3.33333E-6 -0.1111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3.33333E-6 -0.22778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1.11022E-16 L 6.93889E-18 -0.36111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16666 L 3.33333E-6 -0.5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4.44444E-6 L 1.38778E-17 -0.63889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066 -0.07453 0.0415 -0.14884 0.07084 -0.175 C 0.10018 -0.20115 0.14948 -0.19398 0.17639 -0.1574 C 0.2033 -0.12083 0.20938 0.03079 0.23212 0.04514 C 0.25486 0.05949 0.29358 -0.05995 0.31233 -0.07176 " pathEditMode="relative" ptsTypes="aaa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D616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0AAAE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0" grpId="1" animBg="1"/>
      <p:bldP spid="10" grpId="2" animBg="1"/>
      <p:bldP spid="10" grpId="3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 Participants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496" y="1600200"/>
            <a:ext cx="7056784" cy="4853135"/>
          </a:xfrm>
        </p:spPr>
        <p:txBody>
          <a:bodyPr vert="horz">
            <a:normAutofit/>
          </a:bodyPr>
          <a:lstStyle/>
          <a:p>
            <a:r>
              <a:rPr lang="en-US" dirty="0" smtClean="0"/>
              <a:t>Fabian </a:t>
            </a:r>
            <a:r>
              <a:rPr lang="en-US" dirty="0" err="1"/>
              <a:t>J</a:t>
            </a:r>
            <a:r>
              <a:rPr lang="en-US" dirty="0" err="1" smtClean="0"/>
              <a:t>ander</a:t>
            </a:r>
            <a:r>
              <a:rPr lang="en-US" dirty="0" smtClean="0"/>
              <a:t> (Department of Architecture and Environmental Engineering, </a:t>
            </a:r>
            <a:r>
              <a:rPr lang="en-US" dirty="0"/>
              <a:t>Kyoto University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Maridian</a:t>
            </a:r>
            <a:r>
              <a:rPr lang="en-US" dirty="0" smtClean="0"/>
              <a:t> </a:t>
            </a:r>
            <a:r>
              <a:rPr lang="en-US" dirty="0" err="1" smtClean="0"/>
              <a:t>Wushouer</a:t>
            </a:r>
            <a:r>
              <a:rPr lang="en-US" dirty="0" smtClean="0"/>
              <a:t> (</a:t>
            </a:r>
            <a:r>
              <a:rPr lang="en-US" dirty="0"/>
              <a:t>Department of Social Informatics, Graduate School of Informatics, Kyoto University) </a:t>
            </a:r>
            <a:endParaRPr lang="en-US" dirty="0" smtClean="0"/>
          </a:p>
          <a:p>
            <a:r>
              <a:rPr lang="en-US" dirty="0" smtClean="0"/>
              <a:t>Kourosh Meshgi </a:t>
            </a:r>
            <a:r>
              <a:rPr lang="en-US" dirty="0"/>
              <a:t>(</a:t>
            </a:r>
            <a:r>
              <a:rPr lang="en-US" dirty="0" smtClean="0"/>
              <a:t>Department </a:t>
            </a:r>
            <a:r>
              <a:rPr lang="en-US" dirty="0"/>
              <a:t>of </a:t>
            </a:r>
            <a:r>
              <a:rPr lang="en-US" dirty="0" smtClean="0"/>
              <a:t>Systems Science, </a:t>
            </a:r>
            <a:r>
              <a:rPr lang="en-US" dirty="0"/>
              <a:t>Graduate School of Informatics, Kyoto University)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4008" y="6453336"/>
            <a:ext cx="4499992" cy="288032"/>
          </a:xfrm>
          <a:prstGeom prst="rect">
            <a:avLst/>
          </a:prstGeom>
          <a:solidFill>
            <a:srgbClr val="131215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Redesigning Wikipedia for  Education</a:t>
            </a:r>
            <a:endParaRPr lang="en-US" sz="13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https://fbcdn-sphotos-h-a.akamaihd.net/hphotos-ak-prn1/557069_10151051793953028_4616789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309" y="4886054"/>
            <a:ext cx="1526988" cy="1526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AutoShape 2" descr="data:image/jpeg;base64,/9j/4AAQSkZJRgABAQAAAQABAAD/2wCEAAkGBhQSERUUExQUFRUVGBgYFRQVFBgXFRcXFxcVFxgYFRUYGyYfHB8jGRQUHy8gJCcpLCwsFR4xNTAqNSYrLCkBCQoKDgwOGg8PGiwlHyQpLDQsLCwsKSkpKSkpLCwsKS8pLCwpLCkpLCwsLCksKSwsLCwsLCwpKSkpKiwpLCksKf/AABEIAHgAeAMBIgACEQEDEQH/xAAcAAAABwEBAAAAAAAAAAAAAAAAAQIDBQYHBAj/xAA1EAABAwIEBAQFAwQDAQAAAAABAAIRAyEEBRIxBkFRYRMicYEHMpGhscHR8EJScuEUI2KS/8QAGAEAAwEBAAAAAAAAAAAAAAAAAAECAwT/xAAgEQADAAIDAAIDAAAAAAAAAAAAAQIRIQMSMSJBEzJR/9oADAMBAAIRAxEAPwC8gJYCIJYCQAASwEQSggBQCUETShrRkBwBGAmhVTrSnkBQCWAiaEsBMAwEoNQASwExAASwEAEsBABAIJwBBMCuAJQCS0JYWYxQXJmmM8KmXTEJ3FYptNpc4wBclVKln3/N8QFo8ES3Vzd6LHk5MLBpEOmRbfiKXatPLkenVO4TjSq+Q0HqYBI+qiM24cogf9bdJGxBuqbi8VVpOLWvcB0kx9Fgvl4zapcbZo1XjJwdOpoPrI+isGU8Umo3VFtjB5rDxWdu4/a/1U5w5xC+hUINwfoR+6tKp+yMp/RveHxoIkBxHYLupukSOapPC3EfjjSJAb8zhePXpKtmBBadOoubEib87Qel10ReTKpwdwCWAiAS2hakCmhLARNCUAgAwEEYRoGVlqWEgJTjE7D1WTeENLJn/wAT8/jTh2HzO+b9F1ZdghRw9NmwDR6km5KoHFGN8bMjpMjxIHPoEWe5mXl3mqOgxYkNHKBC5antg6YfXJeappvsDfuobMuHKVYWMP5OH6hR/wAPaZqveHatLQLkk3OwuuDih5p4gsl4AvIcRbtCSnFYN3ac5OXM8gqUWuJAIHa3qovDv+UnpB+6seX45rgG+I46h8rzOoHpKruYM8Ko5vT9Vqs+M5qS9RM5Fnj8NiqdRjo1QHDkZsQ78resixOtsxF9unUD3leZ6daSOx/2tz4MzceE2fmeTpM7hovJ6iNu4VTpkPaL6E40Lgy3HeJO0AwD6bypFq6E8mQoJQCIIqtTSO/IJgMY3EAAjlz9OnqUaisRV1mBsOfU9UShsZFZjmjaW/QuPYCB+SFl3FnH9Z4c2m/S2YPU9bq28e1HMo1HjaA0+7mkLImYR1WqGHeTsJ+g5rmx2p5NfJ0TXw8wbH4tr3mdIe7SRbaAZ9SrRnVXCskkAjoFWcLhnYavBkEtLTIg3EwQNtkzm7NL2l58m5O6mvlRvxPrJcsDnlCm0BpaHEA+GNxP9y5Mxx+HqjWQKkGHR8zeuyqjqTnHUwVNJEg6BtaPyF00H+EHOql4GxJZYet0KUbdn/C15fgsO4AsAI5TB/KqvH2Xhr2uaBex/ROZJVLXug+WfYtNwRKHEmK8Z4ZNwJ9+ScrFGXI1U4KhVpFgF/Yd1beCs6qGq1nitYAC24n5ovG0wBBVczKnBDTZ0CR03R5ZRcyqzoSBPutXtHN+tYPSGVYAUzSNN1pIIvcQZnvKsjVReEKUgNdJluoEk6gRAkH3+yvFEGBO8XWnH4Rfo7MKKx+LkwNz9m/uV0ZhjA0R9up6KNpCTJ3KpskUxkIJTkEgKpxllxr4Z7G/M7SBfmDI/CyjMNVKu6oxuktc7yubIALdJDm/VbLmDg2m5zj5WiT6C/JY3n2dPrPf5YkmLQXNmWknrdYUt6NZeiK/5plvmkar897Te49FdMvwWoQ6HCI9Qs6xNOAdp5xyVmyvitzabeoEfT/SnknK0acV4eyZr1TSOhrXBosAARHb7Ltp0hWANRurnBFrdZ9VXzx2+TsuqlxtqsVPWsHR+WR3OqUO8pDZ3PZVCtmjqVUkQ60X/RWHMsdraXHpAlUytdxPUrXjWtnNy1h6FPruc7Udypaj5mb3tHWQomn0XdggRu2x57bXsVVIyl7PRXDdLSxpItpYNQuAQJcO1z9lZK2IDR/Pqsj4B4vqsinW87DBk/MOQIP9QlaRiZezVyMfQ7BVDWApbGXVNbp5DZdATVNsAJYVECygjhEmBFY1o8NwOxBH1EfqsX40x/i4gmA0MGhoaLENmCe5W51sMHNLTsVlvxGyCk3VUFZhdZppjTr1d2t7SST0WVJ5KlpIoOgaLbmJ9lzU5bsJHMFCoSPT7FKr1ZAj36+/VUkS2LpYRlQ+Uwf7TuprBZI1tzJPdVkOB7HqpfA55Upw1/mb1O490nL+i5pZ2dmcjykmwAsFW/CsprN8cHwG3HP9lwE9OVoRKaQcjTehtlGL9E9gmv1WP2n3hE1pJA+ymOHMCa1dreU3PTv+nupbGkXXgrJyQ7WB5LgjYhwBA+oWr0GTQPZo/KrOR5cKWGsN5/8AkEhv2Voy4zRd/gq45Jt7OMbBKaEhuw9041aEjiCCCQGT55x7WfqNN2hsy1o/tBuCd5I5rPszrk1PEJJ12eTvMzdDD4skObMgCR19CgXB7Y3kX/dLABNaCCTbuNj2PT2XBVkFDxS3ynl/LJ2iQ7+boEc5bPr+UplU87j+brqFMAWty9T0CLQNrd+R9AeqYAZB235gbIOdALuY5eu1/wCbJstLL/0ncdOxTmoHbZADdOq50vmCSZ9+ndav8O8npVKZFJw1eU1nPfNaAZAZTAhrSQPNJWXYatEuFo+X6XKU3H1Gua5jnNc0ABzXFroHcXSwiss9KYikAyAIAEAdgu3Jr0yP/DliNH4x4oWqMpPH+JaT7gq8cGfFnCVCGVpoOIIDnXpyf/Y29wqXpLLWzb3TjU3TILZFxYgjY+icagY4AgiBRpAeZ6lOHG3I8lGPa5plsoIIAM1g8DUCHAWcB9iETbWNjy6H0KCCAHmOI/A9OZS+XYcv1QQQIZfV1H+bd0ZqBrYAn8eiNBAxrSXbp4bC2x/2gggBuqDPNGwnugggDTPhhxmWPGEqkljz/wBTj/Q7+z/E/Y+q1gFEggQsFBBBAH//2Q=="/>
          <p:cNvSpPr>
            <a:spLocks noChangeAspect="1" noChangeArrowheads="1"/>
          </p:cNvSpPr>
          <p:nvPr/>
        </p:nvSpPr>
        <p:spPr bwMode="auto">
          <a:xfrm>
            <a:off x="155575" y="-547688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QSERUUExQUFRUVGBgYFRQVFBgXFRcXFxcVFxgYFRUYGyYfHB8jGRQUHy8gJCcpLCwsFR4xNTAqNSYrLCkBCQoKDgwOGg8PGiwlHyQpLDQsLCwsKSkpKSkpLCwsKS8pLCwpLCkpLCwsLCksKSwsLCwsLCwpKSkpKiwpLCksKf/AABEIAHgAeAMBIgACEQEDEQH/xAAcAAAABwEBAAAAAAAAAAAAAAAAAQIDBQYHBAj/xAA1EAABAwIEBAQFAwQDAQAAAAABAAIRAyEEBRIxBkFRYRMicYEHMpGhscHR8EJScuEUI2KS/8QAGAEAAwEBAAAAAAAAAAAAAAAAAAECAwT/xAAgEQADAAIDAAIDAAAAAAAAAAAAAQIRIQMSMSJBEzJR/9oADAMBAAIRAxEAPwC8gJYCIJYCQAASwEQSggBQCUETShrRkBwBGAmhVTrSnkBQCWAiaEsBMAwEoNQASwExAASwEAEsBABAIJwBBMCuAJQCS0JYWYxQXJmmM8KmXTEJ3FYptNpc4wBclVKln3/N8QFo8ES3Vzd6LHk5MLBpEOmRbfiKXatPLkenVO4TjSq+Q0HqYBI+qiM24cogf9bdJGxBuqbi8VVpOLWvcB0kx9Fgvl4zapcbZo1XjJwdOpoPrI+isGU8Umo3VFtjB5rDxWdu4/a/1U5w5xC+hUINwfoR+6tKp+yMp/RveHxoIkBxHYLupukSOapPC3EfjjSJAb8zhePXpKtmBBadOoubEib87Qel10ReTKpwdwCWAiAS2hakCmhLARNCUAgAwEEYRoGVlqWEgJTjE7D1WTeENLJn/wAT8/jTh2HzO+b9F1ZdghRw9NmwDR6km5KoHFGN8bMjpMjxIHPoEWe5mXl3mqOgxYkNHKBC5antg6YfXJeappvsDfuobMuHKVYWMP5OH6hR/wAPaZqveHatLQLkk3OwuuDih5p4gsl4AvIcRbtCSnFYN3ac5OXM8gqUWuJAIHa3qovDv+UnpB+6seX45rgG+I46h8rzOoHpKruYM8Ko5vT9Vqs+M5qS9RM5Fnj8NiqdRjo1QHDkZsQ78resixOtsxF9unUD3leZ6daSOx/2tz4MzceE2fmeTpM7hovJ6iNu4VTpkPaL6E40Lgy3HeJO0AwD6bypFq6E8mQoJQCIIqtTSO/IJgMY3EAAjlz9OnqUaisRV1mBsOfU9UShsZFZjmjaW/QuPYCB+SFl3FnH9Z4c2m/S2YPU9bq28e1HMo1HjaA0+7mkLImYR1WqGHeTsJ+g5rmx2p5NfJ0TXw8wbH4tr3mdIe7SRbaAZ9SrRnVXCskkAjoFWcLhnYavBkEtLTIg3EwQNtkzm7NL2l58m5O6mvlRvxPrJcsDnlCm0BpaHEA+GNxP9y5Mxx+HqjWQKkGHR8zeuyqjqTnHUwVNJEg6BtaPyF00H+EHOql4GxJZYet0KUbdn/C15fgsO4AsAI5TB/KqvH2Xhr2uaBex/ROZJVLXug+WfYtNwRKHEmK8Z4ZNwJ9+ScrFGXI1U4KhVpFgF/Yd1beCs6qGq1nitYAC24n5ovG0wBBVczKnBDTZ0CR03R5ZRcyqzoSBPutXtHN+tYPSGVYAUzSNN1pIIvcQZnvKsjVReEKUgNdJluoEk6gRAkH3+yvFEGBO8XWnH4Rfo7MKKx+LkwNz9m/uV0ZhjA0R9up6KNpCTJ3KpskUxkIJTkEgKpxllxr4Z7G/M7SBfmDI/CyjMNVKu6oxuktc7yubIALdJDm/VbLmDg2m5zj5WiT6C/JY3n2dPrPf5YkmLQXNmWknrdYUt6NZeiK/5plvmkar897Te49FdMvwWoQ6HCI9Qs6xNOAdp5xyVmyvitzabeoEfT/SnknK0acV4eyZr1TSOhrXBosAARHb7Ltp0hWANRurnBFrdZ9VXzx2+TsuqlxtqsVPWsHR+WR3OqUO8pDZ3PZVCtmjqVUkQ60X/RWHMsdraXHpAlUytdxPUrXjWtnNy1h6FPruc7Udypaj5mb3tHWQomn0XdggRu2x57bXsVVIyl7PRXDdLSxpItpYNQuAQJcO1z9lZK2IDR/Pqsj4B4vqsinW87DBk/MOQIP9QlaRiZezVyMfQ7BVDWApbGXVNbp5DZdATVNsAJYVECygjhEmBFY1o8NwOxBH1EfqsX40x/i4gmA0MGhoaLENmCe5W51sMHNLTsVlvxGyCk3VUFZhdZppjTr1d2t7SST0WVJ5KlpIoOgaLbmJ9lzU5bsJHMFCoSPT7FKr1ZAj36+/VUkS2LpYRlQ+Uwf7TuprBZI1tzJPdVkOB7HqpfA55Upw1/mb1O490nL+i5pZ2dmcjykmwAsFW/CsprN8cHwG3HP9lwE9OVoRKaQcjTehtlGL9E9gmv1WP2n3hE1pJA+ymOHMCa1dreU3PTv+nupbGkXXgrJyQ7WB5LgjYhwBA+oWr0GTQPZo/KrOR5cKWGsN5/8AkEhv2Voy4zRd/gq45Jt7OMbBKaEhuw9041aEjiCCCQGT55x7WfqNN2hsy1o/tBuCd5I5rPszrk1PEJJ12eTvMzdDD4skObMgCR19CgXB7Y3kX/dLABNaCCTbuNj2PT2XBVkFDxS3ynl/LJ2iQ7+boEc5bPr+UplU87j+brqFMAWty9T0CLQNrd+R9AeqYAZB235gbIOdALuY5eu1/wCbJstLL/0ncdOxTmoHbZADdOq50vmCSZ9+ndav8O8npVKZFJw1eU1nPfNaAZAZTAhrSQPNJWXYatEuFo+X6XKU3H1Gua5jnNc0ABzXFroHcXSwiss9KYikAyAIAEAdgu3Jr0yP/DliNH4x4oWqMpPH+JaT7gq8cGfFnCVCGVpoOIIDnXpyf/Y29wqXpLLWzb3TjU3TILZFxYgjY+icagY4AgiBRpAeZ6lOHG3I8lGPa5plsoIIAM1g8DUCHAWcB9iETbWNjy6H0KCCAHmOI/A9OZS+XYcv1QQQIZfV1H+bd0ZqBrYAn8eiNBAxrSXbp4bC2x/2gggBuqDPNGwnugggDTPhhxmWPGEqkljz/wBTj/Q7+z/E/Y+q1gFEggQsFBBBAH//2Q=="/>
          <p:cNvSpPr>
            <a:spLocks noChangeAspect="1" noChangeArrowheads="1"/>
          </p:cNvSpPr>
          <p:nvPr/>
        </p:nvSpPr>
        <p:spPr bwMode="auto">
          <a:xfrm>
            <a:off x="307975" y="-395288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://www.monnai-lab.archi.kyoto-u.ac.jp/members/photo/m3-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308" y="1484783"/>
            <a:ext cx="1526987" cy="1526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309" y="3212976"/>
            <a:ext cx="1526988" cy="1463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229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Rectángulo redondeado"/>
          <p:cNvSpPr/>
          <p:nvPr/>
        </p:nvSpPr>
        <p:spPr>
          <a:xfrm>
            <a:off x="76200" y="76200"/>
            <a:ext cx="1143000" cy="6705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dirty="0" smtClean="0"/>
              <a:t>Tool set</a:t>
            </a:r>
          </a:p>
          <a:p>
            <a:pPr algn="ctr"/>
            <a:r>
              <a:rPr lang="en-US" sz="3200" dirty="0" smtClean="0"/>
              <a:t>(applications)</a:t>
            </a:r>
            <a:endParaRPr lang="en-US" sz="3200" dirty="0"/>
          </a:p>
        </p:txBody>
      </p:sp>
      <p:sp>
        <p:nvSpPr>
          <p:cNvPr id="3" name="4 Rectángulo redondeado"/>
          <p:cNvSpPr/>
          <p:nvPr/>
        </p:nvSpPr>
        <p:spPr>
          <a:xfrm>
            <a:off x="1295400" y="152400"/>
            <a:ext cx="7696200" cy="6629400"/>
          </a:xfrm>
          <a:prstGeom prst="roundRect">
            <a:avLst>
              <a:gd name="adj" fmla="val 294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sz="3600" dirty="0" smtClean="0"/>
              <a:t>Work space</a:t>
            </a:r>
            <a:endParaRPr lang="en-US" sz="3600" dirty="0"/>
          </a:p>
        </p:txBody>
      </p:sp>
      <p:sp>
        <p:nvSpPr>
          <p:cNvPr id="4" name="37 Rectángulo redondeado"/>
          <p:cNvSpPr/>
          <p:nvPr/>
        </p:nvSpPr>
        <p:spPr>
          <a:xfrm>
            <a:off x="76200" y="1219200"/>
            <a:ext cx="1143000" cy="1143000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r>
              <a:rPr lang="en-US" dirty="0" smtClean="0"/>
              <a:t>Social</a:t>
            </a:r>
          </a:p>
          <a:p>
            <a:pPr algn="ctr"/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5" name="8 Rectángulo redondeado"/>
          <p:cNvSpPr/>
          <p:nvPr/>
        </p:nvSpPr>
        <p:spPr>
          <a:xfrm>
            <a:off x="76200" y="990600"/>
            <a:ext cx="1143000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r>
              <a:rPr lang="en-US" dirty="0" smtClean="0"/>
              <a:t>Feedback</a:t>
            </a:r>
          </a:p>
          <a:p>
            <a:pPr algn="ctr"/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6" name="9 Rectángulo redondeado"/>
          <p:cNvSpPr/>
          <p:nvPr/>
        </p:nvSpPr>
        <p:spPr>
          <a:xfrm>
            <a:off x="76200" y="762000"/>
            <a:ext cx="1143000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/>
              <a:t>Analysis</a:t>
            </a:r>
          </a:p>
          <a:p>
            <a:pPr algn="ctr"/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7" name="7 Rectángulo redondeado"/>
          <p:cNvSpPr/>
          <p:nvPr/>
        </p:nvSpPr>
        <p:spPr>
          <a:xfrm>
            <a:off x="76200" y="609600"/>
            <a:ext cx="1143000" cy="1066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/>
              <a:t>Visualization tools</a:t>
            </a:r>
            <a:endParaRPr lang="en-US" dirty="0"/>
          </a:p>
        </p:txBody>
      </p:sp>
      <p:sp>
        <p:nvSpPr>
          <p:cNvPr id="8" name="38 Rectángulo redondeado"/>
          <p:cNvSpPr/>
          <p:nvPr/>
        </p:nvSpPr>
        <p:spPr>
          <a:xfrm>
            <a:off x="76200" y="381000"/>
            <a:ext cx="1143000" cy="10668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/>
              <a:t>Edit tools</a:t>
            </a:r>
            <a:endParaRPr lang="en-US" dirty="0"/>
          </a:p>
        </p:txBody>
      </p:sp>
      <p:sp>
        <p:nvSpPr>
          <p:cNvPr id="9" name="6 Rectángulo redondeado"/>
          <p:cNvSpPr/>
          <p:nvPr/>
        </p:nvSpPr>
        <p:spPr>
          <a:xfrm>
            <a:off x="76200" y="76200"/>
            <a:ext cx="1143000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/>
              <a:t>Search engines</a:t>
            </a:r>
            <a:endParaRPr lang="en-US" dirty="0"/>
          </a:p>
        </p:txBody>
      </p:sp>
      <p:sp>
        <p:nvSpPr>
          <p:cNvPr id="10" name="10 Rectángulo redondeado"/>
          <p:cNvSpPr/>
          <p:nvPr/>
        </p:nvSpPr>
        <p:spPr>
          <a:xfrm>
            <a:off x="1295400" y="152400"/>
            <a:ext cx="3810000" cy="3048000"/>
          </a:xfrm>
          <a:prstGeom prst="roundRect">
            <a:avLst>
              <a:gd name="adj" fmla="val 498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Search Engine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2550" y="609600"/>
            <a:ext cx="3695700" cy="345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2 Rectángulo"/>
          <p:cNvSpPr/>
          <p:nvPr/>
        </p:nvSpPr>
        <p:spPr>
          <a:xfrm>
            <a:off x="1524000" y="1143000"/>
            <a:ext cx="152400" cy="152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3 Rectángulo"/>
          <p:cNvSpPr/>
          <p:nvPr/>
        </p:nvSpPr>
        <p:spPr>
          <a:xfrm>
            <a:off x="1524000" y="1424354"/>
            <a:ext cx="152400" cy="152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14 Rectángulo"/>
          <p:cNvSpPr/>
          <p:nvPr/>
        </p:nvSpPr>
        <p:spPr>
          <a:xfrm>
            <a:off x="1524000" y="1711569"/>
            <a:ext cx="152400" cy="152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15 Rectángulo"/>
          <p:cNvSpPr/>
          <p:nvPr/>
        </p:nvSpPr>
        <p:spPr>
          <a:xfrm>
            <a:off x="1524000" y="1981200"/>
            <a:ext cx="152400" cy="152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16 CuadroTexto"/>
          <p:cNvSpPr txBox="1"/>
          <p:nvPr/>
        </p:nvSpPr>
        <p:spPr>
          <a:xfrm>
            <a:off x="1676400" y="1037272"/>
            <a:ext cx="243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Option 1</a:t>
            </a:r>
          </a:p>
          <a:p>
            <a:r>
              <a:rPr lang="en-US" dirty="0" smtClean="0"/>
              <a:t>Option 2</a:t>
            </a:r>
          </a:p>
          <a:p>
            <a:r>
              <a:rPr lang="en-US" dirty="0" smtClean="0"/>
              <a:t>Option 3</a:t>
            </a:r>
          </a:p>
          <a:p>
            <a:r>
              <a:rPr lang="en-US" dirty="0" smtClean="0"/>
              <a:t>Option 4</a:t>
            </a:r>
          </a:p>
          <a:p>
            <a:endParaRPr lang="en-US" dirty="0"/>
          </a:p>
        </p:txBody>
      </p:sp>
      <p:sp>
        <p:nvSpPr>
          <p:cNvPr id="17" name="17 CuadroTexto"/>
          <p:cNvSpPr txBox="1"/>
          <p:nvPr/>
        </p:nvSpPr>
        <p:spPr>
          <a:xfrm>
            <a:off x="1447800" y="1037272"/>
            <a:ext cx="243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X</a:t>
            </a:r>
          </a:p>
          <a:p>
            <a:endParaRPr lang="en-US" dirty="0"/>
          </a:p>
        </p:txBody>
      </p:sp>
      <p:pic>
        <p:nvPicPr>
          <p:cNvPr id="18" name="Picture 4" descr="http://ouseful.files.wordpress.com/2012/07/psychedelic-music-on-wikipedia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533400"/>
            <a:ext cx="3806114" cy="2438400"/>
          </a:xfrm>
          <a:prstGeom prst="rect">
            <a:avLst/>
          </a:prstGeom>
          <a:noFill/>
        </p:spPr>
      </p:pic>
      <p:sp>
        <p:nvSpPr>
          <p:cNvPr id="19" name="20 Rectángulo redondeado"/>
          <p:cNvSpPr/>
          <p:nvPr/>
        </p:nvSpPr>
        <p:spPr>
          <a:xfrm>
            <a:off x="4343400" y="152400"/>
            <a:ext cx="4648200" cy="3048000"/>
          </a:xfrm>
          <a:prstGeom prst="roundRect">
            <a:avLst>
              <a:gd name="adj" fmla="val 498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Visualization 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72 Rectángulo redondeado"/>
          <p:cNvSpPr/>
          <p:nvPr/>
        </p:nvSpPr>
        <p:spPr>
          <a:xfrm>
            <a:off x="4419600" y="1828800"/>
            <a:ext cx="1447800" cy="1143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Sound</a:t>
            </a:r>
            <a:endParaRPr lang="en-US" dirty="0"/>
          </a:p>
        </p:txBody>
      </p:sp>
      <p:sp>
        <p:nvSpPr>
          <p:cNvPr id="21" name="21 Rectángulo redondeado"/>
          <p:cNvSpPr/>
          <p:nvPr/>
        </p:nvSpPr>
        <p:spPr>
          <a:xfrm>
            <a:off x="2362200" y="3200400"/>
            <a:ext cx="6629400" cy="3581400"/>
          </a:xfrm>
          <a:prstGeom prst="roundRect">
            <a:avLst>
              <a:gd name="adj" fmla="val 498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 Text </a:t>
            </a:r>
            <a:r>
              <a:rPr lang="en-US" dirty="0" err="1" smtClean="0">
                <a:solidFill>
                  <a:schemeClr val="tx1"/>
                </a:solidFill>
              </a:rPr>
              <a:t>Text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Text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22 Rectángulo redondeado"/>
          <p:cNvSpPr/>
          <p:nvPr/>
        </p:nvSpPr>
        <p:spPr>
          <a:xfrm>
            <a:off x="5181600" y="533400"/>
            <a:ext cx="1447800" cy="1143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Images</a:t>
            </a:r>
          </a:p>
          <a:p>
            <a:pPr algn="ctr"/>
            <a:r>
              <a:rPr lang="en-US" dirty="0" smtClean="0"/>
              <a:t>From Wikipedia</a:t>
            </a:r>
            <a:endParaRPr lang="en-US" dirty="0"/>
          </a:p>
        </p:txBody>
      </p:sp>
      <p:sp>
        <p:nvSpPr>
          <p:cNvPr id="23" name="23 Rectángulo redondeado"/>
          <p:cNvSpPr/>
          <p:nvPr/>
        </p:nvSpPr>
        <p:spPr>
          <a:xfrm>
            <a:off x="6705600" y="533400"/>
            <a:ext cx="1447800" cy="1143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 Images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google</a:t>
            </a:r>
            <a:r>
              <a:rPr lang="en-US" dirty="0" smtClean="0"/>
              <a:t> or others)</a:t>
            </a:r>
            <a:endParaRPr lang="en-US" dirty="0"/>
          </a:p>
        </p:txBody>
      </p:sp>
      <p:sp>
        <p:nvSpPr>
          <p:cNvPr id="24" name="24 Rectángulo redondeado"/>
          <p:cNvSpPr/>
          <p:nvPr/>
        </p:nvSpPr>
        <p:spPr>
          <a:xfrm>
            <a:off x="7467600" y="1828800"/>
            <a:ext cx="1447800" cy="1143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 Video</a:t>
            </a:r>
            <a:endParaRPr lang="en-US" dirty="0"/>
          </a:p>
        </p:txBody>
      </p:sp>
      <p:sp>
        <p:nvSpPr>
          <p:cNvPr id="25" name="25 Rectángulo redondeado"/>
          <p:cNvSpPr/>
          <p:nvPr/>
        </p:nvSpPr>
        <p:spPr>
          <a:xfrm>
            <a:off x="5943600" y="1828800"/>
            <a:ext cx="1447800" cy="1143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26" name="26 Rectángulo redondeado"/>
          <p:cNvSpPr/>
          <p:nvPr/>
        </p:nvSpPr>
        <p:spPr>
          <a:xfrm>
            <a:off x="1295400" y="2590800"/>
            <a:ext cx="4419600" cy="4191000"/>
          </a:xfrm>
          <a:prstGeom prst="roundRect">
            <a:avLst>
              <a:gd name="adj" fmla="val 498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Analysis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27 Elipse"/>
          <p:cNvSpPr/>
          <p:nvPr/>
        </p:nvSpPr>
        <p:spPr>
          <a:xfrm>
            <a:off x="2819400" y="4495800"/>
            <a:ext cx="685800" cy="6096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28 Elipse"/>
          <p:cNvSpPr/>
          <p:nvPr/>
        </p:nvSpPr>
        <p:spPr>
          <a:xfrm>
            <a:off x="3886200" y="3886200"/>
            <a:ext cx="457200" cy="4572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29 Elipse"/>
          <p:cNvSpPr/>
          <p:nvPr/>
        </p:nvSpPr>
        <p:spPr>
          <a:xfrm>
            <a:off x="1905000" y="3505200"/>
            <a:ext cx="457200" cy="4572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30 Elipse"/>
          <p:cNvSpPr/>
          <p:nvPr/>
        </p:nvSpPr>
        <p:spPr>
          <a:xfrm>
            <a:off x="2971800" y="3581400"/>
            <a:ext cx="381000" cy="3810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31 Elipse"/>
          <p:cNvSpPr/>
          <p:nvPr/>
        </p:nvSpPr>
        <p:spPr>
          <a:xfrm>
            <a:off x="3733800" y="5181600"/>
            <a:ext cx="457200" cy="4572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2 Elipse"/>
          <p:cNvSpPr/>
          <p:nvPr/>
        </p:nvSpPr>
        <p:spPr>
          <a:xfrm>
            <a:off x="4800600" y="4953000"/>
            <a:ext cx="457200" cy="4572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33 Elipse"/>
          <p:cNvSpPr/>
          <p:nvPr/>
        </p:nvSpPr>
        <p:spPr>
          <a:xfrm>
            <a:off x="4343400" y="5867400"/>
            <a:ext cx="381000" cy="3810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34 Elipse"/>
          <p:cNvSpPr/>
          <p:nvPr/>
        </p:nvSpPr>
        <p:spPr>
          <a:xfrm>
            <a:off x="5105400" y="4343400"/>
            <a:ext cx="381000" cy="3810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36 Conector recto"/>
          <p:cNvCxnSpPr>
            <a:stCxn id="30" idx="4"/>
            <a:endCxn id="27" idx="0"/>
          </p:cNvCxnSpPr>
          <p:nvPr/>
        </p:nvCxnSpPr>
        <p:spPr>
          <a:xfrm>
            <a:off x="3162300" y="3962400"/>
            <a:ext cx="0" cy="533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40 Conector recto"/>
          <p:cNvCxnSpPr>
            <a:stCxn id="29" idx="5"/>
            <a:endCxn id="27" idx="1"/>
          </p:cNvCxnSpPr>
          <p:nvPr/>
        </p:nvCxnSpPr>
        <p:spPr>
          <a:xfrm>
            <a:off x="2295245" y="3895445"/>
            <a:ext cx="624588" cy="6896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42 Conector recto"/>
          <p:cNvCxnSpPr>
            <a:stCxn id="27" idx="7"/>
            <a:endCxn id="28" idx="3"/>
          </p:cNvCxnSpPr>
          <p:nvPr/>
        </p:nvCxnSpPr>
        <p:spPr>
          <a:xfrm flipV="1">
            <a:off x="3404767" y="4276445"/>
            <a:ext cx="548388" cy="3086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44 Conector recto"/>
          <p:cNvCxnSpPr>
            <a:stCxn id="27" idx="5"/>
            <a:endCxn id="31" idx="1"/>
          </p:cNvCxnSpPr>
          <p:nvPr/>
        </p:nvCxnSpPr>
        <p:spPr>
          <a:xfrm>
            <a:off x="3404767" y="5016126"/>
            <a:ext cx="395988" cy="2324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46 Conector recto"/>
          <p:cNvCxnSpPr>
            <a:stCxn id="27" idx="6"/>
            <a:endCxn id="32" idx="2"/>
          </p:cNvCxnSpPr>
          <p:nvPr/>
        </p:nvCxnSpPr>
        <p:spPr>
          <a:xfrm>
            <a:off x="3505200" y="4800600"/>
            <a:ext cx="12954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48 Conector recto"/>
          <p:cNvCxnSpPr>
            <a:endCxn id="34" idx="2"/>
          </p:cNvCxnSpPr>
          <p:nvPr/>
        </p:nvCxnSpPr>
        <p:spPr>
          <a:xfrm>
            <a:off x="4343400" y="4191000"/>
            <a:ext cx="762000" cy="3429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50 Conector recto"/>
          <p:cNvCxnSpPr>
            <a:stCxn id="32" idx="7"/>
            <a:endCxn id="34" idx="4"/>
          </p:cNvCxnSpPr>
          <p:nvPr/>
        </p:nvCxnSpPr>
        <p:spPr>
          <a:xfrm flipV="1">
            <a:off x="5190845" y="4724400"/>
            <a:ext cx="105055" cy="2955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52 Conector recto"/>
          <p:cNvCxnSpPr>
            <a:stCxn id="31" idx="5"/>
            <a:endCxn id="33" idx="1"/>
          </p:cNvCxnSpPr>
          <p:nvPr/>
        </p:nvCxnSpPr>
        <p:spPr>
          <a:xfrm>
            <a:off x="4124045" y="5571845"/>
            <a:ext cx="275151" cy="3513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54 Conector recto"/>
          <p:cNvCxnSpPr>
            <a:stCxn id="33" idx="7"/>
            <a:endCxn id="32" idx="4"/>
          </p:cNvCxnSpPr>
          <p:nvPr/>
        </p:nvCxnSpPr>
        <p:spPr>
          <a:xfrm flipV="1">
            <a:off x="4668604" y="5410200"/>
            <a:ext cx="360596" cy="5129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55 Elipse"/>
          <p:cNvSpPr/>
          <p:nvPr/>
        </p:nvSpPr>
        <p:spPr>
          <a:xfrm>
            <a:off x="1905000" y="5638800"/>
            <a:ext cx="457200" cy="4572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57 Conector recto"/>
          <p:cNvCxnSpPr>
            <a:stCxn id="44" idx="7"/>
            <a:endCxn id="27" idx="3"/>
          </p:cNvCxnSpPr>
          <p:nvPr/>
        </p:nvCxnSpPr>
        <p:spPr>
          <a:xfrm flipV="1">
            <a:off x="2295245" y="5016126"/>
            <a:ext cx="624588" cy="6896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61 Rectángulo redondeado"/>
          <p:cNvSpPr/>
          <p:nvPr/>
        </p:nvSpPr>
        <p:spPr>
          <a:xfrm>
            <a:off x="1295400" y="152400"/>
            <a:ext cx="4419600" cy="4191000"/>
          </a:xfrm>
          <a:prstGeom prst="roundRect">
            <a:avLst>
              <a:gd name="adj" fmla="val 498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Analysis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7" name="Picture 6" descr="http://igl-inc.com/dotnetnuke/images/black_on_white_world_ma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762000"/>
            <a:ext cx="4429125" cy="3086101"/>
          </a:xfrm>
          <a:prstGeom prst="rect">
            <a:avLst/>
          </a:prstGeom>
          <a:noFill/>
        </p:spPr>
      </p:pic>
      <p:sp>
        <p:nvSpPr>
          <p:cNvPr id="48" name="62 Rectángulo redondeado"/>
          <p:cNvSpPr/>
          <p:nvPr/>
        </p:nvSpPr>
        <p:spPr>
          <a:xfrm>
            <a:off x="1295400" y="152400"/>
            <a:ext cx="2438400" cy="2286000"/>
          </a:xfrm>
          <a:prstGeom prst="roundRect">
            <a:avLst>
              <a:gd name="adj" fmla="val 498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Personal history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(profile)</a:t>
            </a:r>
          </a:p>
          <a:p>
            <a:pPr algn="ctr"/>
            <a:endParaRPr lang="en-US" b="1" dirty="0" smtClean="0">
              <a:solidFill>
                <a:schemeClr val="tx1"/>
              </a:solidFill>
            </a:endParaRPr>
          </a:p>
        </p:txBody>
      </p:sp>
      <p:cxnSp>
        <p:nvCxnSpPr>
          <p:cNvPr id="49" name="64 Conector recto de flecha"/>
          <p:cNvCxnSpPr/>
          <p:nvPr/>
        </p:nvCxnSpPr>
        <p:spPr>
          <a:xfrm flipV="1">
            <a:off x="3450566" y="1923691"/>
            <a:ext cx="1078302" cy="741871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67 Conector recto de flecha"/>
          <p:cNvCxnSpPr/>
          <p:nvPr/>
        </p:nvCxnSpPr>
        <p:spPr>
          <a:xfrm>
            <a:off x="2133600" y="1905000"/>
            <a:ext cx="2133600" cy="45720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69 Conector recto de flecha"/>
          <p:cNvCxnSpPr/>
          <p:nvPr/>
        </p:nvCxnSpPr>
        <p:spPr>
          <a:xfrm flipV="1">
            <a:off x="2971800" y="1905000"/>
            <a:ext cx="2362200" cy="106680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74 Rectángulo redondeado"/>
          <p:cNvSpPr/>
          <p:nvPr/>
        </p:nvSpPr>
        <p:spPr>
          <a:xfrm>
            <a:off x="1676400" y="1371600"/>
            <a:ext cx="2438400" cy="2286000"/>
          </a:xfrm>
          <a:prstGeom prst="roundRect">
            <a:avLst>
              <a:gd name="adj" fmla="val 498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en-US" b="1" dirty="0" smtClean="0">
              <a:solidFill>
                <a:schemeClr val="tx1"/>
              </a:solidFill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Chat</a:t>
            </a:r>
          </a:p>
        </p:txBody>
      </p:sp>
      <p:sp>
        <p:nvSpPr>
          <p:cNvPr id="53" name="75 Rectángulo redondeado"/>
          <p:cNvSpPr/>
          <p:nvPr/>
        </p:nvSpPr>
        <p:spPr>
          <a:xfrm>
            <a:off x="2057400" y="2362200"/>
            <a:ext cx="2438400" cy="2286000"/>
          </a:xfrm>
          <a:prstGeom prst="roundRect">
            <a:avLst>
              <a:gd name="adj" fmla="val 498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Sending recommendation and sharing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4" name="76 Rectángulo redondeado"/>
          <p:cNvSpPr/>
          <p:nvPr/>
        </p:nvSpPr>
        <p:spPr>
          <a:xfrm>
            <a:off x="2438400" y="3429000"/>
            <a:ext cx="2438400" cy="2286000"/>
          </a:xfrm>
          <a:prstGeom prst="roundRect">
            <a:avLst>
              <a:gd name="adj" fmla="val 498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“playlists”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5" name="77 Rectángulo redondeado"/>
          <p:cNvSpPr/>
          <p:nvPr/>
        </p:nvSpPr>
        <p:spPr>
          <a:xfrm>
            <a:off x="3505200" y="4495800"/>
            <a:ext cx="2438400" cy="2286000"/>
          </a:xfrm>
          <a:prstGeom prst="roundRect">
            <a:avLst>
              <a:gd name="adj" fmla="val 498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Add own media</a:t>
            </a:r>
          </a:p>
        </p:txBody>
      </p:sp>
      <p:sp>
        <p:nvSpPr>
          <p:cNvPr id="56" name="78 Rectángulo redondeado"/>
          <p:cNvSpPr/>
          <p:nvPr/>
        </p:nvSpPr>
        <p:spPr>
          <a:xfrm>
            <a:off x="5257800" y="4267200"/>
            <a:ext cx="2438400" cy="2286000"/>
          </a:xfrm>
          <a:prstGeom prst="roundRect">
            <a:avLst>
              <a:gd name="adj" fmla="val 498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Rate articles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7" name="79 Rectángulo redondeado"/>
          <p:cNvSpPr/>
          <p:nvPr/>
        </p:nvSpPr>
        <p:spPr>
          <a:xfrm>
            <a:off x="6172200" y="3505200"/>
            <a:ext cx="2438400" cy="2286000"/>
          </a:xfrm>
          <a:prstGeom prst="roundRect">
            <a:avLst>
              <a:gd name="adj" fmla="val 498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Edit articles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8" name="80 Rectángulo redondeado"/>
          <p:cNvSpPr/>
          <p:nvPr/>
        </p:nvSpPr>
        <p:spPr>
          <a:xfrm>
            <a:off x="6553200" y="2590800"/>
            <a:ext cx="2438400" cy="2286000"/>
          </a:xfrm>
          <a:prstGeom prst="roundRect">
            <a:avLst>
              <a:gd name="adj" fmla="val 498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MAKE YOUR OWN TOOL</a:t>
            </a:r>
          </a:p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9" t="39600" r="24020" b="11967"/>
          <a:stretch/>
        </p:blipFill>
        <p:spPr bwMode="auto">
          <a:xfrm>
            <a:off x="2590800" y="3309927"/>
            <a:ext cx="6172200" cy="337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1" t="60223" r="2643" b="11966"/>
          <a:stretch/>
        </p:blipFill>
        <p:spPr bwMode="auto">
          <a:xfrm>
            <a:off x="5171364" y="534626"/>
            <a:ext cx="3020136" cy="251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Title 5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1" name="Content Placeholder 6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3.33333E-6 0.366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4.44444E-6 L 1.38778E-17 0.21667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6F41A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6F41A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6F41A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6F41A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6F41A"/>
                                      </p:to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F0F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F0F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F0F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F0F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3.33333E-6 0.61667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3.33333E-6 0.63889 " pathEditMode="relative" rAng="0" ptsTypes="AA">
                                      <p:cBhvr>
                                        <p:cTn id="3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 animBg="1"/>
      <p:bldP spid="10" grpId="1" animBg="1"/>
      <p:bldP spid="10" grpId="2" animBg="1"/>
      <p:bldP spid="10" grpId="3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/>
      <p:bldP spid="16" grpId="1"/>
      <p:bldP spid="16" grpId="2"/>
      <p:bldP spid="17" grpId="0"/>
      <p:bldP spid="17" grpId="1"/>
      <p:bldP spid="17" grpId="2"/>
      <p:bldP spid="19" grpId="0" animBg="1"/>
      <p:bldP spid="19" grpId="1" animBg="1"/>
      <p:bldP spid="20" grpId="0" animBg="1"/>
      <p:bldP spid="20" grpId="1" animBg="1"/>
      <p:bldP spid="20" grpId="2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29" grpId="2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44" grpId="0" animBg="1"/>
      <p:bldP spid="44" grpId="1" animBg="1"/>
      <p:bldP spid="46" grpId="0" animBg="1"/>
      <p:bldP spid="46" grpId="1" animBg="1"/>
      <p:bldP spid="48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Practical example: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44008" y="6453336"/>
            <a:ext cx="4499992" cy="288032"/>
          </a:xfrm>
          <a:prstGeom prst="rect">
            <a:avLst/>
          </a:prstGeom>
          <a:solidFill>
            <a:srgbClr val="131215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>Redesigning Wikipedia for  Education </a:t>
            </a:r>
            <a:endParaRPr lang="en-US" sz="1300" dirty="0">
              <a:solidFill>
                <a:prstClr val="black">
                  <a:lumMod val="85000"/>
                  <a:lumOff val="1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4 Rectángulo"/>
          <p:cNvSpPr/>
          <p:nvPr/>
        </p:nvSpPr>
        <p:spPr>
          <a:xfrm>
            <a:off x="1142172" y="1600200"/>
            <a:ext cx="1600200" cy="293420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Collection of pictures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tags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11 Rectángulo"/>
          <p:cNvSpPr/>
          <p:nvPr/>
        </p:nvSpPr>
        <p:spPr>
          <a:xfrm>
            <a:off x="2894772" y="1600200"/>
            <a:ext cx="1600200" cy="293420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Collection of Songs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Music genres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composers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12 Rectángulo"/>
          <p:cNvSpPr/>
          <p:nvPr/>
        </p:nvSpPr>
        <p:spPr>
          <a:xfrm>
            <a:off x="4647372" y="1600200"/>
            <a:ext cx="1600200" cy="293420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Collection of interesting topics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13 Rectángulo"/>
          <p:cNvSpPr/>
          <p:nvPr/>
        </p:nvSpPr>
        <p:spPr>
          <a:xfrm>
            <a:off x="6399972" y="1600200"/>
            <a:ext cx="1600200" cy="293420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Collection </a:t>
            </a:r>
            <a:r>
              <a:rPr lang="en-US" altLang="ja-JP" sz="2400" b="1" dirty="0" smtClean="0">
                <a:solidFill>
                  <a:schemeClr val="tx1"/>
                </a:solidFill>
              </a:rPr>
              <a:t>important t</a:t>
            </a:r>
            <a:r>
              <a:rPr lang="en-US" sz="2400" b="1" dirty="0" smtClean="0">
                <a:solidFill>
                  <a:schemeClr val="tx1"/>
                </a:solidFill>
              </a:rPr>
              <a:t>erms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(keywords)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14 CuadroTexto"/>
          <p:cNvSpPr txBox="1"/>
          <p:nvPr/>
        </p:nvSpPr>
        <p:spPr>
          <a:xfrm>
            <a:off x="2570922" y="5906005"/>
            <a:ext cx="4000500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My own dataset of interest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2" name="16 Conector curvado"/>
          <p:cNvCxnSpPr>
            <a:stCxn id="7" idx="2"/>
            <a:endCxn id="11" idx="0"/>
          </p:cNvCxnSpPr>
          <p:nvPr/>
        </p:nvCxnSpPr>
        <p:spPr>
          <a:xfrm rot="16200000" flipH="1">
            <a:off x="2570922" y="3905754"/>
            <a:ext cx="1371601" cy="2628900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8 Conector curvado"/>
          <p:cNvCxnSpPr>
            <a:stCxn id="8" idx="2"/>
          </p:cNvCxnSpPr>
          <p:nvPr/>
        </p:nvCxnSpPr>
        <p:spPr>
          <a:xfrm rot="16200000" flipH="1">
            <a:off x="3485322" y="4743954"/>
            <a:ext cx="1295400" cy="876300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20 Conector curvado"/>
          <p:cNvCxnSpPr>
            <a:stCxn id="9" idx="2"/>
            <a:endCxn id="11" idx="0"/>
          </p:cNvCxnSpPr>
          <p:nvPr/>
        </p:nvCxnSpPr>
        <p:spPr>
          <a:xfrm rot="5400000">
            <a:off x="4323522" y="4782054"/>
            <a:ext cx="1371601" cy="876300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22 Conector curvado"/>
          <p:cNvCxnSpPr>
            <a:stCxn id="10" idx="2"/>
            <a:endCxn id="11" idx="0"/>
          </p:cNvCxnSpPr>
          <p:nvPr/>
        </p:nvCxnSpPr>
        <p:spPr>
          <a:xfrm rot="5400000">
            <a:off x="5199822" y="3905754"/>
            <a:ext cx="1371601" cy="2628900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85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Rectángulo redondeado"/>
          <p:cNvSpPr/>
          <p:nvPr/>
        </p:nvSpPr>
        <p:spPr>
          <a:xfrm>
            <a:off x="76200" y="76200"/>
            <a:ext cx="1143000" cy="6705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dirty="0" smtClean="0"/>
              <a:t>Tool set</a:t>
            </a:r>
          </a:p>
          <a:p>
            <a:pPr algn="ctr"/>
            <a:r>
              <a:rPr lang="en-US" sz="3200" dirty="0" smtClean="0"/>
              <a:t>(applications)</a:t>
            </a:r>
            <a:endParaRPr lang="en-US" sz="3200" dirty="0"/>
          </a:p>
        </p:txBody>
      </p:sp>
      <p:sp>
        <p:nvSpPr>
          <p:cNvPr id="3" name="4 Rectángulo redondeado"/>
          <p:cNvSpPr/>
          <p:nvPr/>
        </p:nvSpPr>
        <p:spPr>
          <a:xfrm>
            <a:off x="1295400" y="152400"/>
            <a:ext cx="7696200" cy="6629400"/>
          </a:xfrm>
          <a:prstGeom prst="roundRect">
            <a:avLst>
              <a:gd name="adj" fmla="val 294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sz="3600" dirty="0" smtClean="0"/>
              <a:t>Work space</a:t>
            </a:r>
            <a:endParaRPr lang="en-US" sz="3600" dirty="0"/>
          </a:p>
        </p:txBody>
      </p:sp>
      <p:sp>
        <p:nvSpPr>
          <p:cNvPr id="4" name="37 Rectángulo redondeado"/>
          <p:cNvSpPr/>
          <p:nvPr/>
        </p:nvSpPr>
        <p:spPr>
          <a:xfrm>
            <a:off x="76200" y="1219200"/>
            <a:ext cx="1143000" cy="1143000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r>
              <a:rPr lang="en-US" dirty="0" smtClean="0"/>
              <a:t>Social</a:t>
            </a:r>
          </a:p>
          <a:p>
            <a:pPr algn="ctr"/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5" name="8 Rectángulo redondeado"/>
          <p:cNvSpPr/>
          <p:nvPr/>
        </p:nvSpPr>
        <p:spPr>
          <a:xfrm>
            <a:off x="76200" y="990600"/>
            <a:ext cx="1143000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r>
              <a:rPr lang="en-US" dirty="0" smtClean="0"/>
              <a:t>Feedback</a:t>
            </a:r>
          </a:p>
          <a:p>
            <a:pPr algn="ctr"/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6" name="9 Rectángulo redondeado"/>
          <p:cNvSpPr/>
          <p:nvPr/>
        </p:nvSpPr>
        <p:spPr>
          <a:xfrm>
            <a:off x="76200" y="762000"/>
            <a:ext cx="1143000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/>
              <a:t>Analysis</a:t>
            </a:r>
          </a:p>
          <a:p>
            <a:pPr algn="ctr"/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7" name="7 Rectángulo redondeado"/>
          <p:cNvSpPr/>
          <p:nvPr/>
        </p:nvSpPr>
        <p:spPr>
          <a:xfrm>
            <a:off x="76200" y="609600"/>
            <a:ext cx="1143000" cy="1066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/>
              <a:t>Visualization tools</a:t>
            </a:r>
            <a:endParaRPr lang="en-US" dirty="0"/>
          </a:p>
        </p:txBody>
      </p:sp>
      <p:sp>
        <p:nvSpPr>
          <p:cNvPr id="8" name="38 Rectángulo redondeado"/>
          <p:cNvSpPr/>
          <p:nvPr/>
        </p:nvSpPr>
        <p:spPr>
          <a:xfrm>
            <a:off x="76200" y="381000"/>
            <a:ext cx="1143000" cy="10668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/>
              <a:t>Edit tools</a:t>
            </a:r>
            <a:endParaRPr lang="en-US" dirty="0"/>
          </a:p>
        </p:txBody>
      </p:sp>
      <p:sp>
        <p:nvSpPr>
          <p:cNvPr id="9" name="6 Rectángulo redondeado"/>
          <p:cNvSpPr/>
          <p:nvPr/>
        </p:nvSpPr>
        <p:spPr>
          <a:xfrm>
            <a:off x="76200" y="76200"/>
            <a:ext cx="1143000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/>
              <a:t>Search engines</a:t>
            </a:r>
            <a:endParaRPr lang="en-US" dirty="0"/>
          </a:p>
        </p:txBody>
      </p:sp>
      <p:sp>
        <p:nvSpPr>
          <p:cNvPr id="10" name="10 Rectángulo redondeado"/>
          <p:cNvSpPr/>
          <p:nvPr/>
        </p:nvSpPr>
        <p:spPr>
          <a:xfrm>
            <a:off x="1295400" y="152400"/>
            <a:ext cx="2667000" cy="2209800"/>
          </a:xfrm>
          <a:prstGeom prst="roundRect">
            <a:avLst>
              <a:gd name="adj" fmla="val 498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Search Engine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609600"/>
            <a:ext cx="2533650" cy="23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2 Rectángulo"/>
          <p:cNvSpPr/>
          <p:nvPr/>
        </p:nvSpPr>
        <p:spPr>
          <a:xfrm>
            <a:off x="1524000" y="1143000"/>
            <a:ext cx="152400" cy="152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3 Rectángulo"/>
          <p:cNvSpPr/>
          <p:nvPr/>
        </p:nvSpPr>
        <p:spPr>
          <a:xfrm>
            <a:off x="1524000" y="1424354"/>
            <a:ext cx="152400" cy="152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14 Rectángulo"/>
          <p:cNvSpPr/>
          <p:nvPr/>
        </p:nvSpPr>
        <p:spPr>
          <a:xfrm>
            <a:off x="1524000" y="1711569"/>
            <a:ext cx="152400" cy="152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15 Rectángulo"/>
          <p:cNvSpPr/>
          <p:nvPr/>
        </p:nvSpPr>
        <p:spPr>
          <a:xfrm>
            <a:off x="1524000" y="1981200"/>
            <a:ext cx="152400" cy="152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16 CuadroTexto"/>
          <p:cNvSpPr txBox="1"/>
          <p:nvPr/>
        </p:nvSpPr>
        <p:spPr>
          <a:xfrm>
            <a:off x="1676400" y="1037272"/>
            <a:ext cx="243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Option 1</a:t>
            </a:r>
          </a:p>
          <a:p>
            <a:r>
              <a:rPr lang="en-US" dirty="0" smtClean="0"/>
              <a:t>Option 2</a:t>
            </a:r>
          </a:p>
          <a:p>
            <a:r>
              <a:rPr lang="en-US" dirty="0" smtClean="0"/>
              <a:t>Option 3</a:t>
            </a:r>
          </a:p>
          <a:p>
            <a:r>
              <a:rPr lang="en-US" dirty="0" smtClean="0"/>
              <a:t>Option 4</a:t>
            </a:r>
          </a:p>
          <a:p>
            <a:endParaRPr lang="en-US" dirty="0"/>
          </a:p>
        </p:txBody>
      </p:sp>
      <p:sp>
        <p:nvSpPr>
          <p:cNvPr id="17" name="17 CuadroTexto"/>
          <p:cNvSpPr txBox="1"/>
          <p:nvPr/>
        </p:nvSpPr>
        <p:spPr>
          <a:xfrm>
            <a:off x="1447800" y="1037272"/>
            <a:ext cx="243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X</a:t>
            </a:r>
          </a:p>
          <a:p>
            <a:endParaRPr lang="en-US" dirty="0"/>
          </a:p>
        </p:txBody>
      </p:sp>
      <p:sp>
        <p:nvSpPr>
          <p:cNvPr id="18" name="26 Rectángulo redondeado"/>
          <p:cNvSpPr/>
          <p:nvPr/>
        </p:nvSpPr>
        <p:spPr>
          <a:xfrm>
            <a:off x="4572000" y="152400"/>
            <a:ext cx="4419600" cy="4191000"/>
          </a:xfrm>
          <a:prstGeom prst="roundRect">
            <a:avLst>
              <a:gd name="adj" fmla="val 498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Data set a</a:t>
            </a:r>
            <a:r>
              <a:rPr lang="en-US" b="1" dirty="0" smtClean="0">
                <a:solidFill>
                  <a:schemeClr val="tx1"/>
                </a:solidFill>
              </a:rPr>
              <a:t>nalysis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62 Rectángulo redondeado"/>
          <p:cNvSpPr/>
          <p:nvPr/>
        </p:nvSpPr>
        <p:spPr>
          <a:xfrm>
            <a:off x="5372100" y="4707834"/>
            <a:ext cx="3429000" cy="914400"/>
          </a:xfrm>
          <a:prstGeom prst="roundRect">
            <a:avLst>
              <a:gd name="adj" fmla="val 498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Share!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With friend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s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  <p:sp>
        <p:nvSpPr>
          <p:cNvPr id="20" name="74 Rectángulo redondeado"/>
          <p:cNvSpPr/>
          <p:nvPr/>
        </p:nvSpPr>
        <p:spPr>
          <a:xfrm>
            <a:off x="1447800" y="4419600"/>
            <a:ext cx="2438400" cy="2286000"/>
          </a:xfrm>
          <a:prstGeom prst="roundRect">
            <a:avLst>
              <a:gd name="adj" fmla="val 498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Upload my own </a:t>
            </a:r>
            <a:r>
              <a:rPr lang="en-US" altLang="ja-JP" sz="2800" b="1" dirty="0" smtClean="0">
                <a:solidFill>
                  <a:schemeClr val="tx1"/>
                </a:solidFill>
              </a:rPr>
              <a:t>dataset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altLang="ja-JP" sz="2800" b="1" dirty="0" smtClean="0">
                <a:solidFill>
                  <a:schemeClr val="tx1"/>
                </a:solidFill>
              </a:rPr>
              <a:t>for example: programming language</a:t>
            </a:r>
            <a:endParaRPr lang="en-US" sz="2800" b="1" dirty="0" smtClean="0">
              <a:solidFill>
                <a:schemeClr val="tx1"/>
              </a:solidFill>
            </a:endParaRPr>
          </a:p>
        </p:txBody>
      </p:sp>
      <p:cxnSp>
        <p:nvCxnSpPr>
          <p:cNvPr id="21" name="60 Conector curvado"/>
          <p:cNvCxnSpPr>
            <a:endCxn id="10" idx="2"/>
          </p:cNvCxnSpPr>
          <p:nvPr/>
        </p:nvCxnSpPr>
        <p:spPr>
          <a:xfrm rot="16200000" flipV="1">
            <a:off x="1619250" y="3371850"/>
            <a:ext cx="2057400" cy="38100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65 Conector curvado"/>
          <p:cNvCxnSpPr>
            <a:stCxn id="10" idx="3"/>
            <a:endCxn id="18" idx="1"/>
          </p:cNvCxnSpPr>
          <p:nvPr/>
        </p:nvCxnSpPr>
        <p:spPr>
          <a:xfrm>
            <a:off x="3962400" y="1257300"/>
            <a:ext cx="609600" cy="990600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68 Forma"/>
          <p:cNvCxnSpPr/>
          <p:nvPr/>
        </p:nvCxnSpPr>
        <p:spPr>
          <a:xfrm rot="5400000" flipH="1" flipV="1">
            <a:off x="2533650" y="2381250"/>
            <a:ext cx="2171700" cy="1905000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71 Conector curvado"/>
          <p:cNvCxnSpPr>
            <a:stCxn id="18" idx="2"/>
            <a:endCxn id="19" idx="0"/>
          </p:cNvCxnSpPr>
          <p:nvPr/>
        </p:nvCxnSpPr>
        <p:spPr>
          <a:xfrm rot="16200000" flipH="1">
            <a:off x="6751983" y="4373217"/>
            <a:ext cx="364434" cy="304800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89" y="609600"/>
            <a:ext cx="425961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円/楕円 25"/>
          <p:cNvSpPr/>
          <p:nvPr/>
        </p:nvSpPr>
        <p:spPr>
          <a:xfrm>
            <a:off x="6781800" y="2133600"/>
            <a:ext cx="609600" cy="4191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6972300" y="1714500"/>
            <a:ext cx="419100" cy="3429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7696200" y="2377491"/>
            <a:ext cx="801757" cy="419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/>
          <p:cNvSpPr/>
          <p:nvPr/>
        </p:nvSpPr>
        <p:spPr>
          <a:xfrm>
            <a:off x="7224092" y="1333500"/>
            <a:ext cx="472108" cy="4191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5516217" y="2854569"/>
            <a:ext cx="1189383" cy="419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6700629" y="2793660"/>
            <a:ext cx="538371" cy="419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6965673" y="850829"/>
            <a:ext cx="383486" cy="37288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62 Rectángulo redondeado"/>
          <p:cNvSpPr/>
          <p:nvPr/>
        </p:nvSpPr>
        <p:spPr>
          <a:xfrm>
            <a:off x="4634948" y="5764695"/>
            <a:ext cx="3429000" cy="914400"/>
          </a:xfrm>
          <a:prstGeom prst="roundRect">
            <a:avLst>
              <a:gd name="adj" fmla="val 498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-US" altLang="ja-JP" sz="3200" b="1" dirty="0" smtClean="0">
                <a:solidFill>
                  <a:schemeClr val="tx1"/>
                </a:solidFill>
              </a:rPr>
              <a:t>Recommend</a:t>
            </a:r>
            <a:r>
              <a:rPr lang="en-US" sz="3200" b="1" dirty="0" smtClean="0">
                <a:solidFill>
                  <a:schemeClr val="tx1"/>
                </a:solidFill>
              </a:rPr>
              <a:t>!</a:t>
            </a:r>
          </a:p>
          <a:p>
            <a:pPr algn="ctr"/>
            <a:r>
              <a:rPr lang="en-US" altLang="ja-JP" sz="1600" b="1" dirty="0" smtClean="0">
                <a:solidFill>
                  <a:schemeClr val="tx1"/>
                </a:solidFill>
              </a:rPr>
              <a:t>To students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  <p:cxnSp>
        <p:nvCxnSpPr>
          <p:cNvPr id="34" name="71 Conector curvado"/>
          <p:cNvCxnSpPr>
            <a:endCxn id="33" idx="0"/>
          </p:cNvCxnSpPr>
          <p:nvPr/>
        </p:nvCxnSpPr>
        <p:spPr>
          <a:xfrm rot="16200000" flipH="1">
            <a:off x="5454098" y="4869345"/>
            <a:ext cx="1447800" cy="342900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3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" name="Content Placeholder 3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9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0062" y="2780928"/>
            <a:ext cx="8936433" cy="40770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Concept 2: Extensible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People not only contribute to content, but also to usability</a:t>
            </a:r>
          </a:p>
          <a:p>
            <a:r>
              <a:rPr lang="en-US" sz="2400" dirty="0" smtClean="0"/>
              <a:t>Consider present Wikipedia as low level structured database</a:t>
            </a:r>
          </a:p>
          <a:p>
            <a:r>
              <a:rPr lang="en-US" sz="2400" dirty="0" smtClean="0"/>
              <a:t>Create an open app store inside the Wikipedia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316544" y="3435741"/>
            <a:ext cx="609600" cy="3276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http://mail.google.com/mail/help/images/icons/cha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249" y="3588139"/>
            <a:ext cx="470189" cy="47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60295" y="3592510"/>
            <a:ext cx="615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Chat</a:t>
            </a:r>
            <a:endParaRPr lang="en-US" dirty="0"/>
          </a:p>
        </p:txBody>
      </p:sp>
      <p:pic>
        <p:nvPicPr>
          <p:cNvPr id="4100" name="Picture 4" descr="http://www.killersites.com/video-library/images/icon-vide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370" y="4215276"/>
            <a:ext cx="422998" cy="42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827584" y="4200176"/>
            <a:ext cx="728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pic>
        <p:nvPicPr>
          <p:cNvPr id="4102" name="Picture 6" descr="http://www.theseoportal.com/wp-content/uploads/2010/09/analysi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094" y="4934475"/>
            <a:ext cx="462274" cy="4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/>
          <p:cNvSpPr/>
          <p:nvPr/>
        </p:nvSpPr>
        <p:spPr>
          <a:xfrm>
            <a:off x="874650" y="5013563"/>
            <a:ext cx="937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pic>
        <p:nvPicPr>
          <p:cNvPr id="4104" name="Picture 8" descr="http://sdltridionworld.com/images/Social-bookmarking-icon_tcm89-1651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188" y="5645541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837876" y="5659623"/>
            <a:ext cx="1420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Bookmarking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2398370" y="6277017"/>
            <a:ext cx="463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. . .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837876" y="6277017"/>
            <a:ext cx="696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More</a:t>
            </a:r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611560" y="2996952"/>
            <a:ext cx="2899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Personal App Toolbox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3830459" y="3408217"/>
            <a:ext cx="4197925" cy="80705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6" name="Picture 10" descr="http://www.mumbaiitpro.org/new/wp-content/uploads/2011/08/User-grou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459" y="3351083"/>
            <a:ext cx="921325" cy="92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16016" y="3358733"/>
            <a:ext cx="3255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xxx </a:t>
            </a:r>
            <a:r>
              <a:rPr lang="en-US" dirty="0" err="1" smtClean="0"/>
              <a:t>xxxxxxxx</a:t>
            </a:r>
            <a:r>
              <a:rPr lang="en-US" dirty="0" smtClean="0"/>
              <a:t> </a:t>
            </a:r>
            <a:r>
              <a:rPr lang="en-US" dirty="0" err="1" smtClean="0"/>
              <a:t>xxxxxxx</a:t>
            </a:r>
            <a:r>
              <a:rPr lang="en-US" dirty="0" smtClean="0"/>
              <a:t> </a:t>
            </a:r>
            <a:r>
              <a:rPr lang="en-US" dirty="0" err="1" smtClean="0"/>
              <a:t>xxxxx</a:t>
            </a:r>
            <a:r>
              <a:rPr lang="en-US" dirty="0" smtClean="0"/>
              <a:t> </a:t>
            </a:r>
            <a:r>
              <a:rPr lang="en-US" dirty="0" err="1" smtClean="0"/>
              <a:t>xxxxxx</a:t>
            </a:r>
            <a:endParaRPr lang="en-US" dirty="0" smtClean="0"/>
          </a:p>
          <a:p>
            <a:r>
              <a:rPr lang="en-US" dirty="0" smtClean="0"/>
              <a:t>xxx </a:t>
            </a:r>
            <a:r>
              <a:rPr lang="en-US" dirty="0" err="1" smtClean="0"/>
              <a:t>xxxxxxxx</a:t>
            </a:r>
            <a:r>
              <a:rPr lang="en-US" dirty="0" smtClean="0"/>
              <a:t> </a:t>
            </a:r>
            <a:r>
              <a:rPr lang="en-US" dirty="0" err="1" smtClean="0"/>
              <a:t>xxxxxxx</a:t>
            </a:r>
            <a:r>
              <a:rPr lang="en-US" dirty="0" smtClean="0"/>
              <a:t> </a:t>
            </a:r>
            <a:r>
              <a:rPr lang="en-US" dirty="0" err="1" smtClean="0"/>
              <a:t>xxxxx</a:t>
            </a:r>
            <a:r>
              <a:rPr lang="en-US" dirty="0" smtClean="0"/>
              <a:t> </a:t>
            </a:r>
            <a:r>
              <a:rPr lang="en-US" dirty="0" err="1" smtClean="0"/>
              <a:t>xxxxxx</a:t>
            </a:r>
            <a:endParaRPr lang="en-US" dirty="0" smtClean="0"/>
          </a:p>
        </p:txBody>
      </p:sp>
      <p:pic>
        <p:nvPicPr>
          <p:cNvPr id="4108" name="Picture 12" descr="http://cdn4.digitaltrends.com/wp-content/uploads/2011/10/YouTube-Musi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076" y="4345560"/>
            <a:ext cx="1967345" cy="82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/>
          <p:cNvCxnSpPr>
            <a:endCxn id="10" idx="1"/>
          </p:cNvCxnSpPr>
          <p:nvPr/>
        </p:nvCxnSpPr>
        <p:spPr>
          <a:xfrm>
            <a:off x="2926144" y="3777175"/>
            <a:ext cx="904315" cy="345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2926144" y="4426775"/>
            <a:ext cx="1035932" cy="1427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10" name="Picture 14" descr="http://www.itjobswatch.co.uk/charts/salary-trend.aspx?s=junior+data+analyst&amp;l=u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459" y="5351014"/>
            <a:ext cx="4066308" cy="78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6" name="Straight Arrow Connector 75"/>
          <p:cNvCxnSpPr>
            <a:stCxn id="4" idx="3"/>
            <a:endCxn id="4110" idx="1"/>
          </p:cNvCxnSpPr>
          <p:nvPr/>
        </p:nvCxnSpPr>
        <p:spPr>
          <a:xfrm>
            <a:off x="2926144" y="5074041"/>
            <a:ext cx="904315" cy="6718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66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00062" y="3140968"/>
            <a:ext cx="8936433" cy="371703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algn="l"/>
            <a:r>
              <a:rPr lang="en-US" dirty="0" smtClean="0"/>
              <a:t>Example -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r>
              <a:rPr lang="en-US" altLang="zh-CN" sz="2400" dirty="0" smtClean="0"/>
              <a:t>Teachers </a:t>
            </a:r>
            <a:r>
              <a:rPr lang="zh-CN" altLang="en-US" sz="2400" dirty="0"/>
              <a:t> </a:t>
            </a:r>
            <a:r>
              <a:rPr lang="en-US" altLang="zh-CN" sz="2400" dirty="0" smtClean="0"/>
              <a:t>and students discuss about teaching methods and  homework  based on certain collection of resources on Wikipedia</a:t>
            </a:r>
            <a:endParaRPr lang="en-US" sz="2400" dirty="0" smtClean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488" y="5204648"/>
            <a:ext cx="740352" cy="78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362" y="3684110"/>
            <a:ext cx="838423" cy="761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334" y="5923966"/>
            <a:ext cx="620906" cy="70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 descr="http://mail.google.com/mail/help/images/icons/cha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477" y="4445678"/>
            <a:ext cx="938518" cy="93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41242" y="5134549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Homework</a:t>
            </a:r>
            <a:endParaRPr lang="en-US" b="1" dirty="0"/>
          </a:p>
        </p:txBody>
      </p:sp>
      <p:sp>
        <p:nvSpPr>
          <p:cNvPr id="7" name="Freeform 6"/>
          <p:cNvSpPr/>
          <p:nvPr/>
        </p:nvSpPr>
        <p:spPr>
          <a:xfrm>
            <a:off x="1834906" y="4241758"/>
            <a:ext cx="554182" cy="983673"/>
          </a:xfrm>
          <a:custGeom>
            <a:avLst/>
            <a:gdLst>
              <a:gd name="connsiteX0" fmla="*/ 554182 w 554182"/>
              <a:gd name="connsiteY0" fmla="*/ 0 h 983673"/>
              <a:gd name="connsiteX1" fmla="*/ 512618 w 554182"/>
              <a:gd name="connsiteY1" fmla="*/ 69273 h 983673"/>
              <a:gd name="connsiteX2" fmla="*/ 415637 w 554182"/>
              <a:gd name="connsiteY2" fmla="*/ 193964 h 983673"/>
              <a:gd name="connsiteX3" fmla="*/ 304800 w 554182"/>
              <a:gd name="connsiteY3" fmla="*/ 263236 h 983673"/>
              <a:gd name="connsiteX4" fmla="*/ 207818 w 554182"/>
              <a:gd name="connsiteY4" fmla="*/ 387927 h 983673"/>
              <a:gd name="connsiteX5" fmla="*/ 152400 w 554182"/>
              <a:gd name="connsiteY5" fmla="*/ 443345 h 983673"/>
              <a:gd name="connsiteX6" fmla="*/ 124691 w 554182"/>
              <a:gd name="connsiteY6" fmla="*/ 498764 h 983673"/>
              <a:gd name="connsiteX7" fmla="*/ 110837 w 554182"/>
              <a:gd name="connsiteY7" fmla="*/ 540327 h 983673"/>
              <a:gd name="connsiteX8" fmla="*/ 83127 w 554182"/>
              <a:gd name="connsiteY8" fmla="*/ 568036 h 983673"/>
              <a:gd name="connsiteX9" fmla="*/ 69273 w 554182"/>
              <a:gd name="connsiteY9" fmla="*/ 637309 h 983673"/>
              <a:gd name="connsiteX10" fmla="*/ 41564 w 554182"/>
              <a:gd name="connsiteY10" fmla="*/ 720436 h 983673"/>
              <a:gd name="connsiteX11" fmla="*/ 27709 w 554182"/>
              <a:gd name="connsiteY11" fmla="*/ 775855 h 983673"/>
              <a:gd name="connsiteX12" fmla="*/ 0 w 554182"/>
              <a:gd name="connsiteY12" fmla="*/ 983673 h 983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182" h="983673">
                <a:moveTo>
                  <a:pt x="554182" y="0"/>
                </a:moveTo>
                <a:cubicBezTo>
                  <a:pt x="540327" y="23091"/>
                  <a:pt x="527075" y="46554"/>
                  <a:pt x="512618" y="69273"/>
                </a:cubicBezTo>
                <a:cubicBezTo>
                  <a:pt x="488747" y="106784"/>
                  <a:pt x="455793" y="165281"/>
                  <a:pt x="415637" y="193964"/>
                </a:cubicBezTo>
                <a:cubicBezTo>
                  <a:pt x="273719" y="295334"/>
                  <a:pt x="450357" y="138472"/>
                  <a:pt x="304800" y="263236"/>
                </a:cubicBezTo>
                <a:cubicBezTo>
                  <a:pt x="168314" y="380224"/>
                  <a:pt x="395420" y="200325"/>
                  <a:pt x="207818" y="387927"/>
                </a:cubicBezTo>
                <a:lnTo>
                  <a:pt x="152400" y="443345"/>
                </a:lnTo>
                <a:cubicBezTo>
                  <a:pt x="143164" y="461818"/>
                  <a:pt x="132827" y="479781"/>
                  <a:pt x="124691" y="498764"/>
                </a:cubicBezTo>
                <a:cubicBezTo>
                  <a:pt x="118938" y="512187"/>
                  <a:pt x="118351" y="527804"/>
                  <a:pt x="110837" y="540327"/>
                </a:cubicBezTo>
                <a:cubicBezTo>
                  <a:pt x="104116" y="551528"/>
                  <a:pt x="92364" y="558800"/>
                  <a:pt x="83127" y="568036"/>
                </a:cubicBezTo>
                <a:cubicBezTo>
                  <a:pt x="78509" y="591127"/>
                  <a:pt x="75469" y="614590"/>
                  <a:pt x="69273" y="637309"/>
                </a:cubicBezTo>
                <a:cubicBezTo>
                  <a:pt x="61588" y="665488"/>
                  <a:pt x="48648" y="692100"/>
                  <a:pt x="41564" y="720436"/>
                </a:cubicBezTo>
                <a:lnTo>
                  <a:pt x="27709" y="775855"/>
                </a:lnTo>
                <a:cubicBezTo>
                  <a:pt x="13063" y="966260"/>
                  <a:pt x="40784" y="902108"/>
                  <a:pt x="0" y="9836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973452" y="5876594"/>
            <a:ext cx="1108363" cy="458602"/>
          </a:xfrm>
          <a:custGeom>
            <a:avLst/>
            <a:gdLst>
              <a:gd name="connsiteX0" fmla="*/ 0 w 1108363"/>
              <a:gd name="connsiteY0" fmla="*/ 0 h 458602"/>
              <a:gd name="connsiteX1" fmla="*/ 55418 w 1108363"/>
              <a:gd name="connsiteY1" fmla="*/ 69273 h 458602"/>
              <a:gd name="connsiteX2" fmla="*/ 138545 w 1108363"/>
              <a:gd name="connsiteY2" fmla="*/ 166255 h 458602"/>
              <a:gd name="connsiteX3" fmla="*/ 152400 w 1108363"/>
              <a:gd name="connsiteY3" fmla="*/ 207819 h 458602"/>
              <a:gd name="connsiteX4" fmla="*/ 207818 w 1108363"/>
              <a:gd name="connsiteY4" fmla="*/ 235528 h 458602"/>
              <a:gd name="connsiteX5" fmla="*/ 249381 w 1108363"/>
              <a:gd name="connsiteY5" fmla="*/ 263237 h 458602"/>
              <a:gd name="connsiteX6" fmla="*/ 318654 w 1108363"/>
              <a:gd name="connsiteY6" fmla="*/ 318655 h 458602"/>
              <a:gd name="connsiteX7" fmla="*/ 374072 w 1108363"/>
              <a:gd name="connsiteY7" fmla="*/ 332509 h 458602"/>
              <a:gd name="connsiteX8" fmla="*/ 443345 w 1108363"/>
              <a:gd name="connsiteY8" fmla="*/ 346364 h 458602"/>
              <a:gd name="connsiteX9" fmla="*/ 526472 w 1108363"/>
              <a:gd name="connsiteY9" fmla="*/ 374073 h 458602"/>
              <a:gd name="connsiteX10" fmla="*/ 568036 w 1108363"/>
              <a:gd name="connsiteY10" fmla="*/ 401782 h 458602"/>
              <a:gd name="connsiteX11" fmla="*/ 734291 w 1108363"/>
              <a:gd name="connsiteY11" fmla="*/ 429491 h 458602"/>
              <a:gd name="connsiteX12" fmla="*/ 845127 w 1108363"/>
              <a:gd name="connsiteY12" fmla="*/ 443346 h 458602"/>
              <a:gd name="connsiteX13" fmla="*/ 928254 w 1108363"/>
              <a:gd name="connsiteY13" fmla="*/ 457200 h 458602"/>
              <a:gd name="connsiteX14" fmla="*/ 1108363 w 1108363"/>
              <a:gd name="connsiteY14" fmla="*/ 457200 h 4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08363" h="458602">
                <a:moveTo>
                  <a:pt x="0" y="0"/>
                </a:moveTo>
                <a:cubicBezTo>
                  <a:pt x="18473" y="23091"/>
                  <a:pt x="35946" y="47019"/>
                  <a:pt x="55418" y="69273"/>
                </a:cubicBezTo>
                <a:cubicBezTo>
                  <a:pt x="156731" y="185061"/>
                  <a:pt x="34050" y="26931"/>
                  <a:pt x="138545" y="166255"/>
                </a:cubicBezTo>
                <a:cubicBezTo>
                  <a:pt x="143163" y="180110"/>
                  <a:pt x="142073" y="197492"/>
                  <a:pt x="152400" y="207819"/>
                </a:cubicBezTo>
                <a:cubicBezTo>
                  <a:pt x="167004" y="222423"/>
                  <a:pt x="189886" y="225281"/>
                  <a:pt x="207818" y="235528"/>
                </a:cubicBezTo>
                <a:cubicBezTo>
                  <a:pt x="222275" y="243789"/>
                  <a:pt x="236379" y="252835"/>
                  <a:pt x="249381" y="263237"/>
                </a:cubicBezTo>
                <a:cubicBezTo>
                  <a:pt x="283755" y="290736"/>
                  <a:pt x="272737" y="298976"/>
                  <a:pt x="318654" y="318655"/>
                </a:cubicBezTo>
                <a:cubicBezTo>
                  <a:pt x="336156" y="326156"/>
                  <a:pt x="355484" y="328378"/>
                  <a:pt x="374072" y="332509"/>
                </a:cubicBezTo>
                <a:cubicBezTo>
                  <a:pt x="397060" y="337617"/>
                  <a:pt x="420626" y="340168"/>
                  <a:pt x="443345" y="346364"/>
                </a:cubicBezTo>
                <a:cubicBezTo>
                  <a:pt x="471524" y="354049"/>
                  <a:pt x="526472" y="374073"/>
                  <a:pt x="526472" y="374073"/>
                </a:cubicBezTo>
                <a:cubicBezTo>
                  <a:pt x="540327" y="383309"/>
                  <a:pt x="553143" y="394335"/>
                  <a:pt x="568036" y="401782"/>
                </a:cubicBezTo>
                <a:cubicBezTo>
                  <a:pt x="614695" y="425112"/>
                  <a:pt x="694100" y="424763"/>
                  <a:pt x="734291" y="429491"/>
                </a:cubicBezTo>
                <a:lnTo>
                  <a:pt x="845127" y="443346"/>
                </a:lnTo>
                <a:cubicBezTo>
                  <a:pt x="872936" y="447319"/>
                  <a:pt x="900202" y="455724"/>
                  <a:pt x="928254" y="457200"/>
                </a:cubicBezTo>
                <a:cubicBezTo>
                  <a:pt x="988207" y="460355"/>
                  <a:pt x="1048327" y="457200"/>
                  <a:pt x="1108363" y="4572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649852" y="5460958"/>
            <a:ext cx="1004884" cy="858982"/>
          </a:xfrm>
          <a:custGeom>
            <a:avLst/>
            <a:gdLst>
              <a:gd name="connsiteX0" fmla="*/ 0 w 528091"/>
              <a:gd name="connsiteY0" fmla="*/ 858982 h 858982"/>
              <a:gd name="connsiteX1" fmla="*/ 41563 w 528091"/>
              <a:gd name="connsiteY1" fmla="*/ 789709 h 858982"/>
              <a:gd name="connsiteX2" fmla="*/ 69272 w 528091"/>
              <a:gd name="connsiteY2" fmla="*/ 748145 h 858982"/>
              <a:gd name="connsiteX3" fmla="*/ 124691 w 528091"/>
              <a:gd name="connsiteY3" fmla="*/ 706582 h 858982"/>
              <a:gd name="connsiteX4" fmla="*/ 207818 w 528091"/>
              <a:gd name="connsiteY4" fmla="*/ 609600 h 858982"/>
              <a:gd name="connsiteX5" fmla="*/ 263236 w 528091"/>
              <a:gd name="connsiteY5" fmla="*/ 526473 h 858982"/>
              <a:gd name="connsiteX6" fmla="*/ 304800 w 528091"/>
              <a:gd name="connsiteY6" fmla="*/ 471055 h 858982"/>
              <a:gd name="connsiteX7" fmla="*/ 332509 w 528091"/>
              <a:gd name="connsiteY7" fmla="*/ 443345 h 858982"/>
              <a:gd name="connsiteX8" fmla="*/ 360218 w 528091"/>
              <a:gd name="connsiteY8" fmla="*/ 401782 h 858982"/>
              <a:gd name="connsiteX9" fmla="*/ 374072 w 528091"/>
              <a:gd name="connsiteY9" fmla="*/ 360218 h 858982"/>
              <a:gd name="connsiteX10" fmla="*/ 401781 w 528091"/>
              <a:gd name="connsiteY10" fmla="*/ 318655 h 858982"/>
              <a:gd name="connsiteX11" fmla="*/ 415636 w 528091"/>
              <a:gd name="connsiteY11" fmla="*/ 263236 h 858982"/>
              <a:gd name="connsiteX12" fmla="*/ 498763 w 528091"/>
              <a:gd name="connsiteY12" fmla="*/ 193964 h 858982"/>
              <a:gd name="connsiteX13" fmla="*/ 526472 w 528091"/>
              <a:gd name="connsiteY13" fmla="*/ 0 h 85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8091" h="858982">
                <a:moveTo>
                  <a:pt x="0" y="858982"/>
                </a:moveTo>
                <a:cubicBezTo>
                  <a:pt x="13854" y="835891"/>
                  <a:pt x="27291" y="812544"/>
                  <a:pt x="41563" y="789709"/>
                </a:cubicBezTo>
                <a:cubicBezTo>
                  <a:pt x="50388" y="775589"/>
                  <a:pt x="57498" y="759919"/>
                  <a:pt x="69272" y="748145"/>
                </a:cubicBezTo>
                <a:cubicBezTo>
                  <a:pt x="85600" y="731817"/>
                  <a:pt x="106218" y="720436"/>
                  <a:pt x="124691" y="706582"/>
                </a:cubicBezTo>
                <a:cubicBezTo>
                  <a:pt x="209715" y="579044"/>
                  <a:pt x="73439" y="777574"/>
                  <a:pt x="207818" y="609600"/>
                </a:cubicBezTo>
                <a:cubicBezTo>
                  <a:pt x="228622" y="583595"/>
                  <a:pt x="243255" y="553115"/>
                  <a:pt x="263236" y="526473"/>
                </a:cubicBezTo>
                <a:cubicBezTo>
                  <a:pt x="277091" y="508000"/>
                  <a:pt x="290018" y="488794"/>
                  <a:pt x="304800" y="471055"/>
                </a:cubicBezTo>
                <a:cubicBezTo>
                  <a:pt x="313162" y="461020"/>
                  <a:pt x="324349" y="453545"/>
                  <a:pt x="332509" y="443345"/>
                </a:cubicBezTo>
                <a:cubicBezTo>
                  <a:pt x="342911" y="430343"/>
                  <a:pt x="350982" y="415636"/>
                  <a:pt x="360218" y="401782"/>
                </a:cubicBezTo>
                <a:cubicBezTo>
                  <a:pt x="364836" y="387927"/>
                  <a:pt x="367541" y="373280"/>
                  <a:pt x="374072" y="360218"/>
                </a:cubicBezTo>
                <a:cubicBezTo>
                  <a:pt x="381518" y="345325"/>
                  <a:pt x="395222" y="333960"/>
                  <a:pt x="401781" y="318655"/>
                </a:cubicBezTo>
                <a:cubicBezTo>
                  <a:pt x="409282" y="301153"/>
                  <a:pt x="406189" y="279769"/>
                  <a:pt x="415636" y="263236"/>
                </a:cubicBezTo>
                <a:cubicBezTo>
                  <a:pt x="432047" y="234518"/>
                  <a:pt x="472280" y="211620"/>
                  <a:pt x="498763" y="193964"/>
                </a:cubicBezTo>
                <a:cubicBezTo>
                  <a:pt x="538155" y="75787"/>
                  <a:pt x="526472" y="140044"/>
                  <a:pt x="526472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081816" y="3973706"/>
            <a:ext cx="1389524" cy="689800"/>
          </a:xfrm>
          <a:custGeom>
            <a:avLst/>
            <a:gdLst>
              <a:gd name="connsiteX0" fmla="*/ 1136073 w 1136073"/>
              <a:gd name="connsiteY0" fmla="*/ 849944 h 849944"/>
              <a:gd name="connsiteX1" fmla="*/ 1094509 w 1136073"/>
              <a:gd name="connsiteY1" fmla="*/ 725253 h 849944"/>
              <a:gd name="connsiteX2" fmla="*/ 1066800 w 1136073"/>
              <a:gd name="connsiteY2" fmla="*/ 655980 h 849944"/>
              <a:gd name="connsiteX3" fmla="*/ 1052946 w 1136073"/>
              <a:gd name="connsiteY3" fmla="*/ 614417 h 849944"/>
              <a:gd name="connsiteX4" fmla="*/ 1011382 w 1136073"/>
              <a:gd name="connsiteY4" fmla="*/ 572853 h 849944"/>
              <a:gd name="connsiteX5" fmla="*/ 955964 w 1136073"/>
              <a:gd name="connsiteY5" fmla="*/ 475871 h 849944"/>
              <a:gd name="connsiteX6" fmla="*/ 942109 w 1136073"/>
              <a:gd name="connsiteY6" fmla="*/ 420453 h 849944"/>
              <a:gd name="connsiteX7" fmla="*/ 817418 w 1136073"/>
              <a:gd name="connsiteY7" fmla="*/ 281908 h 849944"/>
              <a:gd name="connsiteX8" fmla="*/ 789709 w 1136073"/>
              <a:gd name="connsiteY8" fmla="*/ 226489 h 849944"/>
              <a:gd name="connsiteX9" fmla="*/ 692728 w 1136073"/>
              <a:gd name="connsiteY9" fmla="*/ 143362 h 849944"/>
              <a:gd name="connsiteX10" fmla="*/ 623455 w 1136073"/>
              <a:gd name="connsiteY10" fmla="*/ 87944 h 849944"/>
              <a:gd name="connsiteX11" fmla="*/ 540328 w 1136073"/>
              <a:gd name="connsiteY11" fmla="*/ 60235 h 849944"/>
              <a:gd name="connsiteX12" fmla="*/ 498764 w 1136073"/>
              <a:gd name="connsiteY12" fmla="*/ 46380 h 849944"/>
              <a:gd name="connsiteX13" fmla="*/ 290946 w 1136073"/>
              <a:gd name="connsiteY13" fmla="*/ 32526 h 849944"/>
              <a:gd name="connsiteX14" fmla="*/ 0 w 1136073"/>
              <a:gd name="connsiteY14" fmla="*/ 4817 h 84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36073" h="849944">
                <a:moveTo>
                  <a:pt x="1136073" y="849944"/>
                </a:moveTo>
                <a:cubicBezTo>
                  <a:pt x="1049345" y="633123"/>
                  <a:pt x="1154169" y="904230"/>
                  <a:pt x="1094509" y="725253"/>
                </a:cubicBezTo>
                <a:cubicBezTo>
                  <a:pt x="1086644" y="701660"/>
                  <a:pt x="1075532" y="679266"/>
                  <a:pt x="1066800" y="655980"/>
                </a:cubicBezTo>
                <a:cubicBezTo>
                  <a:pt x="1061672" y="642306"/>
                  <a:pt x="1061047" y="626568"/>
                  <a:pt x="1052946" y="614417"/>
                </a:cubicBezTo>
                <a:cubicBezTo>
                  <a:pt x="1042078" y="598114"/>
                  <a:pt x="1025237" y="586708"/>
                  <a:pt x="1011382" y="572853"/>
                </a:cubicBezTo>
                <a:cubicBezTo>
                  <a:pt x="974952" y="427129"/>
                  <a:pt x="1029333" y="604265"/>
                  <a:pt x="955964" y="475871"/>
                </a:cubicBezTo>
                <a:cubicBezTo>
                  <a:pt x="946517" y="459339"/>
                  <a:pt x="951703" y="436900"/>
                  <a:pt x="942109" y="420453"/>
                </a:cubicBezTo>
                <a:cubicBezTo>
                  <a:pt x="882852" y="318869"/>
                  <a:pt x="885199" y="327095"/>
                  <a:pt x="817418" y="281908"/>
                </a:cubicBezTo>
                <a:cubicBezTo>
                  <a:pt x="808182" y="263435"/>
                  <a:pt x="801713" y="243295"/>
                  <a:pt x="789709" y="226489"/>
                </a:cubicBezTo>
                <a:cubicBezTo>
                  <a:pt x="763813" y="190235"/>
                  <a:pt x="726113" y="171183"/>
                  <a:pt x="692728" y="143362"/>
                </a:cubicBezTo>
                <a:cubicBezTo>
                  <a:pt x="659830" y="115947"/>
                  <a:pt x="667491" y="107516"/>
                  <a:pt x="623455" y="87944"/>
                </a:cubicBezTo>
                <a:cubicBezTo>
                  <a:pt x="596765" y="76082"/>
                  <a:pt x="568037" y="69471"/>
                  <a:pt x="540328" y="60235"/>
                </a:cubicBezTo>
                <a:cubicBezTo>
                  <a:pt x="526473" y="55617"/>
                  <a:pt x="513336" y="47351"/>
                  <a:pt x="498764" y="46380"/>
                </a:cubicBezTo>
                <a:lnTo>
                  <a:pt x="290946" y="32526"/>
                </a:lnTo>
                <a:cubicBezTo>
                  <a:pt x="142100" y="-17089"/>
                  <a:pt x="237026" y="4817"/>
                  <a:pt x="0" y="481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035" y="3524974"/>
            <a:ext cx="88582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788" y="4663505"/>
            <a:ext cx="914400" cy="79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388" y="5496274"/>
            <a:ext cx="787778" cy="996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reeform 13"/>
          <p:cNvSpPr/>
          <p:nvPr/>
        </p:nvSpPr>
        <p:spPr>
          <a:xfrm>
            <a:off x="4837879" y="3950813"/>
            <a:ext cx="734291" cy="609600"/>
          </a:xfrm>
          <a:custGeom>
            <a:avLst/>
            <a:gdLst>
              <a:gd name="connsiteX0" fmla="*/ 734291 w 734291"/>
              <a:gd name="connsiteY0" fmla="*/ 0 h 609600"/>
              <a:gd name="connsiteX1" fmla="*/ 581891 w 734291"/>
              <a:gd name="connsiteY1" fmla="*/ 41563 h 609600"/>
              <a:gd name="connsiteX2" fmla="*/ 526473 w 734291"/>
              <a:gd name="connsiteY2" fmla="*/ 55418 h 609600"/>
              <a:gd name="connsiteX3" fmla="*/ 484909 w 734291"/>
              <a:gd name="connsiteY3" fmla="*/ 69272 h 609600"/>
              <a:gd name="connsiteX4" fmla="*/ 429491 w 734291"/>
              <a:gd name="connsiteY4" fmla="*/ 96981 h 609600"/>
              <a:gd name="connsiteX5" fmla="*/ 346364 w 734291"/>
              <a:gd name="connsiteY5" fmla="*/ 152400 h 609600"/>
              <a:gd name="connsiteX6" fmla="*/ 277091 w 734291"/>
              <a:gd name="connsiteY6" fmla="*/ 207818 h 609600"/>
              <a:gd name="connsiteX7" fmla="*/ 235527 w 734291"/>
              <a:gd name="connsiteY7" fmla="*/ 263236 h 609600"/>
              <a:gd name="connsiteX8" fmla="*/ 193964 w 734291"/>
              <a:gd name="connsiteY8" fmla="*/ 304800 h 609600"/>
              <a:gd name="connsiteX9" fmla="*/ 166254 w 734291"/>
              <a:gd name="connsiteY9" fmla="*/ 346363 h 609600"/>
              <a:gd name="connsiteX10" fmla="*/ 83127 w 734291"/>
              <a:gd name="connsiteY10" fmla="*/ 401781 h 609600"/>
              <a:gd name="connsiteX11" fmla="*/ 13854 w 734291"/>
              <a:gd name="connsiteY11" fmla="*/ 526472 h 609600"/>
              <a:gd name="connsiteX12" fmla="*/ 0 w 734291"/>
              <a:gd name="connsiteY12" fmla="*/ 568036 h 609600"/>
              <a:gd name="connsiteX13" fmla="*/ 13854 w 734291"/>
              <a:gd name="connsiteY1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4291" h="609600">
                <a:moveTo>
                  <a:pt x="734291" y="0"/>
                </a:moveTo>
                <a:cubicBezTo>
                  <a:pt x="479711" y="31821"/>
                  <a:pt x="711328" y="-13911"/>
                  <a:pt x="581891" y="41563"/>
                </a:cubicBezTo>
                <a:cubicBezTo>
                  <a:pt x="564389" y="49064"/>
                  <a:pt x="544782" y="50187"/>
                  <a:pt x="526473" y="55418"/>
                </a:cubicBezTo>
                <a:cubicBezTo>
                  <a:pt x="512431" y="59430"/>
                  <a:pt x="498332" y="63519"/>
                  <a:pt x="484909" y="69272"/>
                </a:cubicBezTo>
                <a:cubicBezTo>
                  <a:pt x="465926" y="77408"/>
                  <a:pt x="447201" y="86355"/>
                  <a:pt x="429491" y="96981"/>
                </a:cubicBezTo>
                <a:cubicBezTo>
                  <a:pt x="400935" y="114115"/>
                  <a:pt x="346364" y="152400"/>
                  <a:pt x="346364" y="152400"/>
                </a:cubicBezTo>
                <a:cubicBezTo>
                  <a:pt x="261498" y="279693"/>
                  <a:pt x="377474" y="124165"/>
                  <a:pt x="277091" y="207818"/>
                </a:cubicBezTo>
                <a:cubicBezTo>
                  <a:pt x="259352" y="222601"/>
                  <a:pt x="250554" y="245704"/>
                  <a:pt x="235527" y="263236"/>
                </a:cubicBezTo>
                <a:cubicBezTo>
                  <a:pt x="222776" y="278112"/>
                  <a:pt x="206507" y="289748"/>
                  <a:pt x="193964" y="304800"/>
                </a:cubicBezTo>
                <a:cubicBezTo>
                  <a:pt x="183304" y="317592"/>
                  <a:pt x="178785" y="335398"/>
                  <a:pt x="166254" y="346363"/>
                </a:cubicBezTo>
                <a:cubicBezTo>
                  <a:pt x="141191" y="368292"/>
                  <a:pt x="83127" y="401781"/>
                  <a:pt x="83127" y="401781"/>
                </a:cubicBezTo>
                <a:cubicBezTo>
                  <a:pt x="49222" y="503497"/>
                  <a:pt x="76072" y="464256"/>
                  <a:pt x="13854" y="526472"/>
                </a:cubicBezTo>
                <a:cubicBezTo>
                  <a:pt x="9236" y="540327"/>
                  <a:pt x="0" y="553432"/>
                  <a:pt x="0" y="568036"/>
                </a:cubicBezTo>
                <a:cubicBezTo>
                  <a:pt x="0" y="582640"/>
                  <a:pt x="13854" y="609600"/>
                  <a:pt x="13854" y="6096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4671624" y="5474813"/>
            <a:ext cx="886691" cy="595745"/>
          </a:xfrm>
          <a:custGeom>
            <a:avLst/>
            <a:gdLst>
              <a:gd name="connsiteX0" fmla="*/ 886691 w 886691"/>
              <a:gd name="connsiteY0" fmla="*/ 595745 h 595745"/>
              <a:gd name="connsiteX1" fmla="*/ 540328 w 886691"/>
              <a:gd name="connsiteY1" fmla="*/ 568036 h 595745"/>
              <a:gd name="connsiteX2" fmla="*/ 457200 w 886691"/>
              <a:gd name="connsiteY2" fmla="*/ 554181 h 595745"/>
              <a:gd name="connsiteX3" fmla="*/ 374073 w 886691"/>
              <a:gd name="connsiteY3" fmla="*/ 526472 h 595745"/>
              <a:gd name="connsiteX4" fmla="*/ 290946 w 886691"/>
              <a:gd name="connsiteY4" fmla="*/ 457200 h 595745"/>
              <a:gd name="connsiteX5" fmla="*/ 263237 w 886691"/>
              <a:gd name="connsiteY5" fmla="*/ 429490 h 595745"/>
              <a:gd name="connsiteX6" fmla="*/ 138546 w 886691"/>
              <a:gd name="connsiteY6" fmla="*/ 318654 h 595745"/>
              <a:gd name="connsiteX7" fmla="*/ 83128 w 886691"/>
              <a:gd name="connsiteY7" fmla="*/ 221672 h 595745"/>
              <a:gd name="connsiteX8" fmla="*/ 69273 w 886691"/>
              <a:gd name="connsiteY8" fmla="*/ 96981 h 595745"/>
              <a:gd name="connsiteX9" fmla="*/ 27709 w 886691"/>
              <a:gd name="connsiteY9" fmla="*/ 69272 h 595745"/>
              <a:gd name="connsiteX10" fmla="*/ 13855 w 886691"/>
              <a:gd name="connsiteY10" fmla="*/ 27709 h 595745"/>
              <a:gd name="connsiteX11" fmla="*/ 0 w 886691"/>
              <a:gd name="connsiteY11" fmla="*/ 0 h 595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6691" h="595745">
                <a:moveTo>
                  <a:pt x="886691" y="595745"/>
                </a:moveTo>
                <a:cubicBezTo>
                  <a:pt x="655860" y="582921"/>
                  <a:pt x="699663" y="592549"/>
                  <a:pt x="540328" y="568036"/>
                </a:cubicBezTo>
                <a:cubicBezTo>
                  <a:pt x="512563" y="563764"/>
                  <a:pt x="484453" y="560994"/>
                  <a:pt x="457200" y="554181"/>
                </a:cubicBezTo>
                <a:cubicBezTo>
                  <a:pt x="428864" y="547097"/>
                  <a:pt x="374073" y="526472"/>
                  <a:pt x="374073" y="526472"/>
                </a:cubicBezTo>
                <a:cubicBezTo>
                  <a:pt x="275327" y="427728"/>
                  <a:pt x="387401" y="534366"/>
                  <a:pt x="290946" y="457200"/>
                </a:cubicBezTo>
                <a:cubicBezTo>
                  <a:pt x="280746" y="449040"/>
                  <a:pt x="273437" y="437650"/>
                  <a:pt x="263237" y="429490"/>
                </a:cubicBezTo>
                <a:cubicBezTo>
                  <a:pt x="203743" y="381895"/>
                  <a:pt x="198910" y="409201"/>
                  <a:pt x="138546" y="318654"/>
                </a:cubicBezTo>
                <a:cubicBezTo>
                  <a:pt x="99381" y="259906"/>
                  <a:pt x="118284" y="291983"/>
                  <a:pt x="83128" y="221672"/>
                </a:cubicBezTo>
                <a:cubicBezTo>
                  <a:pt x="78510" y="180108"/>
                  <a:pt x="83565" y="136283"/>
                  <a:pt x="69273" y="96981"/>
                </a:cubicBezTo>
                <a:cubicBezTo>
                  <a:pt x="63583" y="81332"/>
                  <a:pt x="38111" y="82274"/>
                  <a:pt x="27709" y="69272"/>
                </a:cubicBezTo>
                <a:cubicBezTo>
                  <a:pt x="18586" y="57868"/>
                  <a:pt x="19279" y="41268"/>
                  <a:pt x="13855" y="27709"/>
                </a:cubicBezTo>
                <a:cubicBezTo>
                  <a:pt x="10020" y="18121"/>
                  <a:pt x="4618" y="9236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6514279" y="4006231"/>
            <a:ext cx="845416" cy="720436"/>
          </a:xfrm>
          <a:custGeom>
            <a:avLst/>
            <a:gdLst>
              <a:gd name="connsiteX0" fmla="*/ 0 w 845416"/>
              <a:gd name="connsiteY0" fmla="*/ 0 h 720436"/>
              <a:gd name="connsiteX1" fmla="*/ 124691 w 845416"/>
              <a:gd name="connsiteY1" fmla="*/ 13854 h 720436"/>
              <a:gd name="connsiteX2" fmla="*/ 207818 w 845416"/>
              <a:gd name="connsiteY2" fmla="*/ 55418 h 720436"/>
              <a:gd name="connsiteX3" fmla="*/ 263236 w 845416"/>
              <a:gd name="connsiteY3" fmla="*/ 69272 h 720436"/>
              <a:gd name="connsiteX4" fmla="*/ 332509 w 845416"/>
              <a:gd name="connsiteY4" fmla="*/ 124691 h 720436"/>
              <a:gd name="connsiteX5" fmla="*/ 429491 w 845416"/>
              <a:gd name="connsiteY5" fmla="*/ 152400 h 720436"/>
              <a:gd name="connsiteX6" fmla="*/ 526473 w 845416"/>
              <a:gd name="connsiteY6" fmla="*/ 207818 h 720436"/>
              <a:gd name="connsiteX7" fmla="*/ 609600 w 845416"/>
              <a:gd name="connsiteY7" fmla="*/ 235527 h 720436"/>
              <a:gd name="connsiteX8" fmla="*/ 651164 w 845416"/>
              <a:gd name="connsiteY8" fmla="*/ 263236 h 720436"/>
              <a:gd name="connsiteX9" fmla="*/ 720436 w 845416"/>
              <a:gd name="connsiteY9" fmla="*/ 346363 h 720436"/>
              <a:gd name="connsiteX10" fmla="*/ 748145 w 845416"/>
              <a:gd name="connsiteY10" fmla="*/ 429491 h 720436"/>
              <a:gd name="connsiteX11" fmla="*/ 762000 w 845416"/>
              <a:gd name="connsiteY11" fmla="*/ 471054 h 720436"/>
              <a:gd name="connsiteX12" fmla="*/ 775854 w 845416"/>
              <a:gd name="connsiteY12" fmla="*/ 526472 h 720436"/>
              <a:gd name="connsiteX13" fmla="*/ 803564 w 845416"/>
              <a:gd name="connsiteY13" fmla="*/ 609600 h 720436"/>
              <a:gd name="connsiteX14" fmla="*/ 817418 w 845416"/>
              <a:gd name="connsiteY14" fmla="*/ 651163 h 720436"/>
              <a:gd name="connsiteX15" fmla="*/ 845127 w 845416"/>
              <a:gd name="connsiteY15" fmla="*/ 720436 h 72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45416" h="720436">
                <a:moveTo>
                  <a:pt x="0" y="0"/>
                </a:moveTo>
                <a:cubicBezTo>
                  <a:pt x="41564" y="4618"/>
                  <a:pt x="83441" y="6979"/>
                  <a:pt x="124691" y="13854"/>
                </a:cubicBezTo>
                <a:cubicBezTo>
                  <a:pt x="188373" y="24468"/>
                  <a:pt x="146894" y="29308"/>
                  <a:pt x="207818" y="55418"/>
                </a:cubicBezTo>
                <a:cubicBezTo>
                  <a:pt x="225320" y="62919"/>
                  <a:pt x="244763" y="64654"/>
                  <a:pt x="263236" y="69272"/>
                </a:cubicBezTo>
                <a:cubicBezTo>
                  <a:pt x="285582" y="91619"/>
                  <a:pt x="301922" y="111582"/>
                  <a:pt x="332509" y="124691"/>
                </a:cubicBezTo>
                <a:cubicBezTo>
                  <a:pt x="394663" y="151328"/>
                  <a:pt x="375563" y="125436"/>
                  <a:pt x="429491" y="152400"/>
                </a:cubicBezTo>
                <a:cubicBezTo>
                  <a:pt x="529466" y="202388"/>
                  <a:pt x="405023" y="159238"/>
                  <a:pt x="526473" y="207818"/>
                </a:cubicBezTo>
                <a:cubicBezTo>
                  <a:pt x="553592" y="218665"/>
                  <a:pt x="585298" y="219326"/>
                  <a:pt x="609600" y="235527"/>
                </a:cubicBezTo>
                <a:cubicBezTo>
                  <a:pt x="623455" y="244763"/>
                  <a:pt x="638372" y="252576"/>
                  <a:pt x="651164" y="263236"/>
                </a:cubicBezTo>
                <a:cubicBezTo>
                  <a:pt x="674192" y="282426"/>
                  <a:pt x="707616" y="317517"/>
                  <a:pt x="720436" y="346363"/>
                </a:cubicBezTo>
                <a:cubicBezTo>
                  <a:pt x="732299" y="373054"/>
                  <a:pt x="738908" y="401782"/>
                  <a:pt x="748145" y="429491"/>
                </a:cubicBezTo>
                <a:cubicBezTo>
                  <a:pt x="752763" y="443345"/>
                  <a:pt x="758458" y="456886"/>
                  <a:pt x="762000" y="471054"/>
                </a:cubicBezTo>
                <a:cubicBezTo>
                  <a:pt x="766618" y="489527"/>
                  <a:pt x="770383" y="508234"/>
                  <a:pt x="775854" y="526472"/>
                </a:cubicBezTo>
                <a:cubicBezTo>
                  <a:pt x="784247" y="554448"/>
                  <a:pt x="794327" y="581891"/>
                  <a:pt x="803564" y="609600"/>
                </a:cubicBezTo>
                <a:cubicBezTo>
                  <a:pt x="808182" y="623454"/>
                  <a:pt x="809317" y="639012"/>
                  <a:pt x="817418" y="651163"/>
                </a:cubicBezTo>
                <a:cubicBezTo>
                  <a:pt x="850250" y="700412"/>
                  <a:pt x="845127" y="676076"/>
                  <a:pt x="845127" y="72043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6361098" y="5627213"/>
            <a:ext cx="845908" cy="513535"/>
          </a:xfrm>
          <a:custGeom>
            <a:avLst/>
            <a:gdLst>
              <a:gd name="connsiteX0" fmla="*/ 845908 w 845908"/>
              <a:gd name="connsiteY0" fmla="*/ 0 h 513535"/>
              <a:gd name="connsiteX1" fmla="*/ 790490 w 845908"/>
              <a:gd name="connsiteY1" fmla="*/ 83127 h 513535"/>
              <a:gd name="connsiteX2" fmla="*/ 707363 w 845908"/>
              <a:gd name="connsiteY2" fmla="*/ 180109 h 513535"/>
              <a:gd name="connsiteX3" fmla="*/ 624235 w 845908"/>
              <a:gd name="connsiteY3" fmla="*/ 290945 h 513535"/>
              <a:gd name="connsiteX4" fmla="*/ 499545 w 845908"/>
              <a:gd name="connsiteY4" fmla="*/ 360218 h 513535"/>
              <a:gd name="connsiteX5" fmla="*/ 430272 w 845908"/>
              <a:gd name="connsiteY5" fmla="*/ 429490 h 513535"/>
              <a:gd name="connsiteX6" fmla="*/ 333290 w 845908"/>
              <a:gd name="connsiteY6" fmla="*/ 457200 h 513535"/>
              <a:gd name="connsiteX7" fmla="*/ 264017 w 845908"/>
              <a:gd name="connsiteY7" fmla="*/ 471054 h 513535"/>
              <a:gd name="connsiteX8" fmla="*/ 97763 w 845908"/>
              <a:gd name="connsiteY8" fmla="*/ 484909 h 513535"/>
              <a:gd name="connsiteX9" fmla="*/ 781 w 845908"/>
              <a:gd name="connsiteY9" fmla="*/ 512618 h 513535"/>
              <a:gd name="connsiteX10" fmla="*/ 14635 w 845908"/>
              <a:gd name="connsiteY10" fmla="*/ 512618 h 51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5908" h="513535">
                <a:moveTo>
                  <a:pt x="845908" y="0"/>
                </a:moveTo>
                <a:cubicBezTo>
                  <a:pt x="827435" y="27709"/>
                  <a:pt x="811294" y="57122"/>
                  <a:pt x="790490" y="83127"/>
                </a:cubicBezTo>
                <a:cubicBezTo>
                  <a:pt x="745036" y="139944"/>
                  <a:pt x="735707" y="123421"/>
                  <a:pt x="707363" y="180109"/>
                </a:cubicBezTo>
                <a:cubicBezTo>
                  <a:pt x="682912" y="229010"/>
                  <a:pt x="704436" y="264210"/>
                  <a:pt x="624235" y="290945"/>
                </a:cubicBezTo>
                <a:cubicBezTo>
                  <a:pt x="571970" y="308367"/>
                  <a:pt x="547184" y="312580"/>
                  <a:pt x="499545" y="360218"/>
                </a:cubicBezTo>
                <a:cubicBezTo>
                  <a:pt x="476454" y="383309"/>
                  <a:pt x="461252" y="419163"/>
                  <a:pt x="430272" y="429490"/>
                </a:cubicBezTo>
                <a:cubicBezTo>
                  <a:pt x="383990" y="444918"/>
                  <a:pt x="385475" y="445603"/>
                  <a:pt x="333290" y="457200"/>
                </a:cubicBezTo>
                <a:cubicBezTo>
                  <a:pt x="310302" y="462308"/>
                  <a:pt x="287404" y="468303"/>
                  <a:pt x="264017" y="471054"/>
                </a:cubicBezTo>
                <a:cubicBezTo>
                  <a:pt x="208788" y="477552"/>
                  <a:pt x="153181" y="480291"/>
                  <a:pt x="97763" y="484909"/>
                </a:cubicBezTo>
                <a:cubicBezTo>
                  <a:pt x="80002" y="489349"/>
                  <a:pt x="20660" y="502678"/>
                  <a:pt x="781" y="512618"/>
                </a:cubicBezTo>
                <a:cubicBezTo>
                  <a:pt x="-3349" y="514683"/>
                  <a:pt x="10017" y="512618"/>
                  <a:pt x="14635" y="51261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176378" y="5062231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mtClean="0"/>
              <a:t>Studnets</a:t>
            </a:r>
            <a:endParaRPr lang="en-US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5910785" y="4901841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Teachers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240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00062" y="3140968"/>
            <a:ext cx="8936433" cy="371703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algn="l"/>
            <a:r>
              <a:rPr lang="en-US" dirty="0" smtClean="0"/>
              <a:t>Example – Visualized guiding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/>
              <a:t>Wikipedia is not </a:t>
            </a:r>
            <a:r>
              <a:rPr lang="en-US" sz="2600" b="1" dirty="0" smtClean="0"/>
              <a:t>guiding </a:t>
            </a:r>
          </a:p>
          <a:p>
            <a:r>
              <a:rPr lang="en-US" sz="2600" dirty="0" smtClean="0"/>
              <a:t>Underline link structure is not efficient for learning</a:t>
            </a:r>
          </a:p>
          <a:p>
            <a:r>
              <a:rPr lang="en-US" sz="2600" dirty="0" smtClean="0"/>
              <a:t>Learners need more related concepts and clear leaning  path to understand certain topic</a:t>
            </a:r>
          </a:p>
          <a:p>
            <a:endParaRPr lang="en-US" sz="2600" dirty="0" smtClean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sz="2600" dirty="0" smtClean="0"/>
          </a:p>
          <a:p>
            <a:endParaRPr lang="en-US" sz="2600" dirty="0" smtClean="0"/>
          </a:p>
          <a:p>
            <a:pPr marL="457200" lvl="1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026" name="Picture 2" descr="http://cdn1.iconfinder.com/data/icons/softwaredemo/PNG/256x256/User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947" y="4322506"/>
            <a:ext cx="1140432" cy="114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975750" y="5228016"/>
            <a:ext cx="290945" cy="3218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966" y="4241938"/>
            <a:ext cx="1988129" cy="187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1857848" y="5109534"/>
            <a:ext cx="290945" cy="2528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896085" y="5480862"/>
            <a:ext cx="290945" cy="1609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965087" y="5828012"/>
            <a:ext cx="221943" cy="1609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391384" y="5017415"/>
            <a:ext cx="4308766" cy="3214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187030" y="5017415"/>
            <a:ext cx="4513120" cy="54389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266695" y="5017415"/>
            <a:ext cx="4433455" cy="89104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24400" y="3214724"/>
            <a:ext cx="70876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064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100062" y="1916832"/>
            <a:ext cx="8936433" cy="494116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algn="l"/>
            <a:r>
              <a:rPr lang="en-US" dirty="0" smtClean="0"/>
              <a:t>Example – Visualized guiding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Link relativeness  + </a:t>
            </a:r>
            <a:r>
              <a:rPr lang="en-US" sz="2400" b="1" dirty="0" smtClean="0"/>
              <a:t>Interesting</a:t>
            </a:r>
            <a:r>
              <a:rPr lang="en-US" sz="2400" dirty="0" smtClean="0"/>
              <a:t> + </a:t>
            </a:r>
            <a:r>
              <a:rPr lang="en-US" sz="2400" b="1" dirty="0" smtClean="0"/>
              <a:t>Popular</a:t>
            </a:r>
            <a:endParaRPr lang="en-US" sz="2400" b="1" dirty="0"/>
          </a:p>
        </p:txBody>
      </p:sp>
      <p:grpSp>
        <p:nvGrpSpPr>
          <p:cNvPr id="131" name="Group 130"/>
          <p:cNvGrpSpPr/>
          <p:nvPr/>
        </p:nvGrpSpPr>
        <p:grpSpPr>
          <a:xfrm>
            <a:off x="2773242" y="2154346"/>
            <a:ext cx="3048000" cy="457200"/>
            <a:chOff x="2819400" y="2073855"/>
            <a:chExt cx="3048000" cy="457200"/>
          </a:xfrm>
        </p:grpSpPr>
        <p:sp>
          <p:nvSpPr>
            <p:cNvPr id="5" name="Rounded Rectangle 4"/>
            <p:cNvSpPr/>
            <p:nvPr/>
          </p:nvSpPr>
          <p:spPr>
            <a:xfrm>
              <a:off x="2819400" y="2073855"/>
              <a:ext cx="3048000" cy="4572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294106" y="2153950"/>
              <a:ext cx="2438400" cy="30826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Designing</a:t>
              </a:r>
              <a:endParaRPr lang="en-US" dirty="0"/>
            </a:p>
          </p:txBody>
        </p:sp>
        <p:pic>
          <p:nvPicPr>
            <p:cNvPr id="2052" name="Picture 4" descr="http://www.goholidaymorocco.com/images/serach_icon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7911" y="2126242"/>
              <a:ext cx="361950" cy="352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ounded Rectangle 13"/>
          <p:cNvSpPr/>
          <p:nvPr/>
        </p:nvSpPr>
        <p:spPr>
          <a:xfrm>
            <a:off x="751284" y="4584674"/>
            <a:ext cx="1456446" cy="58560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Designing</a:t>
            </a:r>
            <a:endParaRPr lang="en-US" dirty="0"/>
          </a:p>
        </p:txBody>
      </p:sp>
      <p:cxnSp>
        <p:nvCxnSpPr>
          <p:cNvPr id="25" name="Straight Arrow Connector 24"/>
          <p:cNvCxnSpPr>
            <a:stCxn id="65" idx="2"/>
            <a:endCxn id="14" idx="3"/>
          </p:cNvCxnSpPr>
          <p:nvPr/>
        </p:nvCxnSpPr>
        <p:spPr>
          <a:xfrm flipH="1">
            <a:off x="2207730" y="4860552"/>
            <a:ext cx="465344" cy="169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059" idx="5"/>
            <a:endCxn id="14" idx="1"/>
          </p:cNvCxnSpPr>
          <p:nvPr/>
        </p:nvCxnSpPr>
        <p:spPr>
          <a:xfrm>
            <a:off x="665161" y="4377080"/>
            <a:ext cx="86123" cy="5003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4" idx="1"/>
            <a:endCxn id="77" idx="7"/>
          </p:cNvCxnSpPr>
          <p:nvPr/>
        </p:nvCxnSpPr>
        <p:spPr>
          <a:xfrm flipH="1">
            <a:off x="598206" y="4877476"/>
            <a:ext cx="153078" cy="7011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4" idx="2"/>
            <a:endCxn id="81" idx="0"/>
          </p:cNvCxnSpPr>
          <p:nvPr/>
        </p:nvCxnSpPr>
        <p:spPr>
          <a:xfrm flipH="1">
            <a:off x="1112854" y="5170277"/>
            <a:ext cx="366653" cy="6418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4" idx="2"/>
            <a:endCxn id="87" idx="0"/>
          </p:cNvCxnSpPr>
          <p:nvPr/>
        </p:nvCxnSpPr>
        <p:spPr>
          <a:xfrm>
            <a:off x="1479507" y="5170277"/>
            <a:ext cx="473108" cy="4805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9" name="Oval 2058"/>
          <p:cNvSpPr/>
          <p:nvPr/>
        </p:nvSpPr>
        <p:spPr>
          <a:xfrm>
            <a:off x="274916" y="3986835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cxnSp>
        <p:nvCxnSpPr>
          <p:cNvPr id="50" name="Straight Arrow Connector 49"/>
          <p:cNvCxnSpPr>
            <a:stCxn id="51" idx="3"/>
            <a:endCxn id="2059" idx="7"/>
          </p:cNvCxnSpPr>
          <p:nvPr/>
        </p:nvCxnSpPr>
        <p:spPr>
          <a:xfrm flipH="1">
            <a:off x="665161" y="3879198"/>
            <a:ext cx="317711" cy="1745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915917" y="3488953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53" name="Oval 52"/>
          <p:cNvSpPr/>
          <p:nvPr/>
        </p:nvSpPr>
        <p:spPr>
          <a:xfrm>
            <a:off x="2310569" y="3327308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cxnSp>
        <p:nvCxnSpPr>
          <p:cNvPr id="54" name="Straight Arrow Connector 53"/>
          <p:cNvCxnSpPr>
            <a:stCxn id="53" idx="4"/>
          </p:cNvCxnSpPr>
          <p:nvPr/>
        </p:nvCxnSpPr>
        <p:spPr>
          <a:xfrm flipH="1">
            <a:off x="1968823" y="3784508"/>
            <a:ext cx="570346" cy="800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2736163" y="391988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cxnSp>
        <p:nvCxnSpPr>
          <p:cNvPr id="57" name="Straight Arrow Connector 56"/>
          <p:cNvCxnSpPr>
            <a:endCxn id="56" idx="2"/>
          </p:cNvCxnSpPr>
          <p:nvPr/>
        </p:nvCxnSpPr>
        <p:spPr>
          <a:xfrm>
            <a:off x="2562549" y="3784508"/>
            <a:ext cx="173614" cy="3639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2673074" y="4631952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77" name="Oval 76"/>
          <p:cNvSpPr/>
          <p:nvPr/>
        </p:nvSpPr>
        <p:spPr>
          <a:xfrm>
            <a:off x="207961" y="5511641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81" name="Oval 80"/>
          <p:cNvSpPr/>
          <p:nvPr/>
        </p:nvSpPr>
        <p:spPr>
          <a:xfrm>
            <a:off x="884254" y="581216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87" name="Oval 86"/>
          <p:cNvSpPr/>
          <p:nvPr/>
        </p:nvSpPr>
        <p:spPr>
          <a:xfrm>
            <a:off x="1724015" y="5650798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92" name="Oval 91"/>
          <p:cNvSpPr/>
          <p:nvPr/>
        </p:nvSpPr>
        <p:spPr>
          <a:xfrm>
            <a:off x="2230900" y="6153896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cxnSp>
        <p:nvCxnSpPr>
          <p:cNvPr id="93" name="Straight Arrow Connector 92"/>
          <p:cNvCxnSpPr>
            <a:endCxn id="92" idx="0"/>
          </p:cNvCxnSpPr>
          <p:nvPr/>
        </p:nvCxnSpPr>
        <p:spPr>
          <a:xfrm>
            <a:off x="1901867" y="6041043"/>
            <a:ext cx="557633" cy="1128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Oval 99"/>
          <p:cNvSpPr/>
          <p:nvPr/>
        </p:nvSpPr>
        <p:spPr>
          <a:xfrm>
            <a:off x="2754470" y="5358146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</a:t>
            </a:r>
            <a:endParaRPr lang="en-US" dirty="0"/>
          </a:p>
        </p:txBody>
      </p:sp>
      <p:cxnSp>
        <p:nvCxnSpPr>
          <p:cNvPr id="101" name="Straight Arrow Connector 100"/>
          <p:cNvCxnSpPr>
            <a:endCxn id="100" idx="2"/>
          </p:cNvCxnSpPr>
          <p:nvPr/>
        </p:nvCxnSpPr>
        <p:spPr>
          <a:xfrm flipV="1">
            <a:off x="1901867" y="5586746"/>
            <a:ext cx="852603" cy="4542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Rounded Rectangle 219"/>
          <p:cNvSpPr/>
          <p:nvPr/>
        </p:nvSpPr>
        <p:spPr>
          <a:xfrm>
            <a:off x="4909157" y="4584674"/>
            <a:ext cx="1456446" cy="58560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Designing</a:t>
            </a:r>
            <a:endParaRPr lang="en-US" dirty="0"/>
          </a:p>
        </p:txBody>
      </p:sp>
      <p:cxnSp>
        <p:nvCxnSpPr>
          <p:cNvPr id="221" name="Straight Arrow Connector 220"/>
          <p:cNvCxnSpPr>
            <a:stCxn id="233" idx="2"/>
            <a:endCxn id="220" idx="3"/>
          </p:cNvCxnSpPr>
          <p:nvPr/>
        </p:nvCxnSpPr>
        <p:spPr>
          <a:xfrm flipH="1">
            <a:off x="6365603" y="4860552"/>
            <a:ext cx="523863" cy="169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Arrow Connector 221"/>
          <p:cNvCxnSpPr>
            <a:stCxn id="226" idx="5"/>
            <a:endCxn id="220" idx="1"/>
          </p:cNvCxnSpPr>
          <p:nvPr/>
        </p:nvCxnSpPr>
        <p:spPr>
          <a:xfrm>
            <a:off x="4669160" y="4377080"/>
            <a:ext cx="239997" cy="5003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222"/>
          <p:cNvCxnSpPr>
            <a:stCxn id="220" idx="1"/>
            <a:endCxn id="234" idx="7"/>
          </p:cNvCxnSpPr>
          <p:nvPr/>
        </p:nvCxnSpPr>
        <p:spPr>
          <a:xfrm flipH="1">
            <a:off x="4602205" y="4877476"/>
            <a:ext cx="306952" cy="7082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/>
          <p:cNvCxnSpPr>
            <a:stCxn id="220" idx="2"/>
            <a:endCxn id="235" idx="0"/>
          </p:cNvCxnSpPr>
          <p:nvPr/>
        </p:nvCxnSpPr>
        <p:spPr>
          <a:xfrm flipH="1">
            <a:off x="5116853" y="5170277"/>
            <a:ext cx="520527" cy="6418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Arrow Connector 224"/>
          <p:cNvCxnSpPr>
            <a:stCxn id="220" idx="2"/>
            <a:endCxn id="236" idx="0"/>
          </p:cNvCxnSpPr>
          <p:nvPr/>
        </p:nvCxnSpPr>
        <p:spPr>
          <a:xfrm>
            <a:off x="5637380" y="5170277"/>
            <a:ext cx="319234" cy="4805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6" name="Oval 225"/>
          <p:cNvSpPr/>
          <p:nvPr/>
        </p:nvSpPr>
        <p:spPr>
          <a:xfrm>
            <a:off x="4278915" y="3986835"/>
            <a:ext cx="457200" cy="4572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cxnSp>
        <p:nvCxnSpPr>
          <p:cNvPr id="227" name="Straight Arrow Connector 226"/>
          <p:cNvCxnSpPr>
            <a:stCxn id="228" idx="3"/>
            <a:endCxn id="226" idx="7"/>
          </p:cNvCxnSpPr>
          <p:nvPr/>
        </p:nvCxnSpPr>
        <p:spPr>
          <a:xfrm flipH="1">
            <a:off x="4669160" y="3879198"/>
            <a:ext cx="317711" cy="1745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8" name="Oval 227"/>
          <p:cNvSpPr/>
          <p:nvPr/>
        </p:nvSpPr>
        <p:spPr>
          <a:xfrm>
            <a:off x="4919916" y="3488953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29" name="Oval 228"/>
          <p:cNvSpPr/>
          <p:nvPr/>
        </p:nvSpPr>
        <p:spPr>
          <a:xfrm>
            <a:off x="6526961" y="3327308"/>
            <a:ext cx="457200" cy="4572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cxnSp>
        <p:nvCxnSpPr>
          <p:cNvPr id="230" name="Straight Arrow Connector 229"/>
          <p:cNvCxnSpPr>
            <a:stCxn id="229" idx="4"/>
          </p:cNvCxnSpPr>
          <p:nvPr/>
        </p:nvCxnSpPr>
        <p:spPr>
          <a:xfrm flipH="1">
            <a:off x="6185215" y="3784508"/>
            <a:ext cx="570346" cy="800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1" name="Oval 230"/>
          <p:cNvSpPr/>
          <p:nvPr/>
        </p:nvSpPr>
        <p:spPr>
          <a:xfrm>
            <a:off x="6952555" y="391988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cxnSp>
        <p:nvCxnSpPr>
          <p:cNvPr id="232" name="Straight Arrow Connector 231"/>
          <p:cNvCxnSpPr>
            <a:endCxn id="231" idx="2"/>
          </p:cNvCxnSpPr>
          <p:nvPr/>
        </p:nvCxnSpPr>
        <p:spPr>
          <a:xfrm>
            <a:off x="6778941" y="3784508"/>
            <a:ext cx="173614" cy="3639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3" name="Oval 232"/>
          <p:cNvSpPr/>
          <p:nvPr/>
        </p:nvSpPr>
        <p:spPr>
          <a:xfrm>
            <a:off x="6889466" y="4631952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234" name="Oval 233"/>
          <p:cNvSpPr/>
          <p:nvPr/>
        </p:nvSpPr>
        <p:spPr>
          <a:xfrm>
            <a:off x="4211960" y="5518746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235" name="Oval 234"/>
          <p:cNvSpPr/>
          <p:nvPr/>
        </p:nvSpPr>
        <p:spPr>
          <a:xfrm>
            <a:off x="4888253" y="581216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236" name="Oval 235"/>
          <p:cNvSpPr/>
          <p:nvPr/>
        </p:nvSpPr>
        <p:spPr>
          <a:xfrm>
            <a:off x="5728014" y="5650798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237" name="Oval 236"/>
          <p:cNvSpPr/>
          <p:nvPr/>
        </p:nvSpPr>
        <p:spPr>
          <a:xfrm>
            <a:off x="6447292" y="6153896"/>
            <a:ext cx="457200" cy="4572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cxnSp>
        <p:nvCxnSpPr>
          <p:cNvPr id="238" name="Straight Arrow Connector 237"/>
          <p:cNvCxnSpPr>
            <a:stCxn id="236" idx="5"/>
            <a:endCxn id="237" idx="0"/>
          </p:cNvCxnSpPr>
          <p:nvPr/>
        </p:nvCxnSpPr>
        <p:spPr>
          <a:xfrm>
            <a:off x="6118259" y="6041043"/>
            <a:ext cx="557633" cy="1128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9" name="Oval 238"/>
          <p:cNvSpPr/>
          <p:nvPr/>
        </p:nvSpPr>
        <p:spPr>
          <a:xfrm>
            <a:off x="6970862" y="5358146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</a:t>
            </a:r>
            <a:endParaRPr lang="en-US" dirty="0"/>
          </a:p>
        </p:txBody>
      </p:sp>
      <p:cxnSp>
        <p:nvCxnSpPr>
          <p:cNvPr id="240" name="Straight Arrow Connector 239"/>
          <p:cNvCxnSpPr>
            <a:stCxn id="236" idx="5"/>
            <a:endCxn id="239" idx="2"/>
          </p:cNvCxnSpPr>
          <p:nvPr/>
        </p:nvCxnSpPr>
        <p:spPr>
          <a:xfrm flipV="1">
            <a:off x="6118259" y="5586746"/>
            <a:ext cx="852603" cy="4542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Right Arrow 133"/>
          <p:cNvSpPr/>
          <p:nvPr/>
        </p:nvSpPr>
        <p:spPr>
          <a:xfrm>
            <a:off x="3247948" y="4444035"/>
            <a:ext cx="1378387" cy="90641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extBox 134"/>
          <p:cNvSpPr txBox="1"/>
          <p:nvPr/>
        </p:nvSpPr>
        <p:spPr>
          <a:xfrm>
            <a:off x="7380312" y="3861048"/>
            <a:ext cx="21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Brainstorming</a:t>
            </a:r>
            <a:endParaRPr lang="en-US" b="1" dirty="0"/>
          </a:p>
        </p:txBody>
      </p:sp>
      <p:sp>
        <p:nvSpPr>
          <p:cNvPr id="244" name="TextBox 243"/>
          <p:cNvSpPr txBox="1"/>
          <p:nvPr/>
        </p:nvSpPr>
        <p:spPr>
          <a:xfrm>
            <a:off x="4646499" y="4074703"/>
            <a:ext cx="21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Desirables</a:t>
            </a:r>
            <a:endParaRPr lang="en-US" dirty="0"/>
          </a:p>
        </p:txBody>
      </p:sp>
      <p:sp>
        <p:nvSpPr>
          <p:cNvPr id="245" name="TextBox 244"/>
          <p:cNvSpPr txBox="1"/>
          <p:nvPr/>
        </p:nvSpPr>
        <p:spPr>
          <a:xfrm>
            <a:off x="5306319" y="3571605"/>
            <a:ext cx="21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Swot</a:t>
            </a:r>
            <a:r>
              <a:rPr lang="en-US" dirty="0" smtClean="0"/>
              <a:t> analysis</a:t>
            </a:r>
            <a:endParaRPr lang="en-US" dirty="0"/>
          </a:p>
        </p:txBody>
      </p:sp>
      <p:sp>
        <p:nvSpPr>
          <p:cNvPr id="254" name="TextBox 253"/>
          <p:cNvSpPr txBox="1"/>
          <p:nvPr/>
        </p:nvSpPr>
        <p:spPr>
          <a:xfrm>
            <a:off x="7380312" y="4472370"/>
            <a:ext cx="21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Swot</a:t>
            </a:r>
            <a:r>
              <a:rPr lang="en-US" b="1" dirty="0" smtClean="0"/>
              <a:t> analysis</a:t>
            </a:r>
            <a:endParaRPr lang="en-US" b="1" dirty="0"/>
          </a:p>
        </p:txBody>
      </p:sp>
      <p:sp>
        <p:nvSpPr>
          <p:cNvPr id="255" name="TextBox 254"/>
          <p:cNvSpPr txBox="1"/>
          <p:nvPr/>
        </p:nvSpPr>
        <p:spPr>
          <a:xfrm>
            <a:off x="7380312" y="4998131"/>
            <a:ext cx="21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Desirables</a:t>
            </a:r>
            <a:endParaRPr lang="en-US" b="1" dirty="0"/>
          </a:p>
        </p:txBody>
      </p:sp>
      <p:sp>
        <p:nvSpPr>
          <p:cNvPr id="256" name="TextBox 255"/>
          <p:cNvSpPr txBox="1"/>
          <p:nvPr/>
        </p:nvSpPr>
        <p:spPr>
          <a:xfrm>
            <a:off x="7688065" y="5604042"/>
            <a:ext cx="1566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Voting</a:t>
            </a:r>
            <a:endParaRPr lang="en-US" b="1" dirty="0"/>
          </a:p>
        </p:txBody>
      </p:sp>
      <p:sp>
        <p:nvSpPr>
          <p:cNvPr id="146" name="Down Arrow 145"/>
          <p:cNvSpPr/>
          <p:nvPr/>
        </p:nvSpPr>
        <p:spPr>
          <a:xfrm>
            <a:off x="7961834" y="4230380"/>
            <a:ext cx="381000" cy="2419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Down Arrow 260"/>
          <p:cNvSpPr/>
          <p:nvPr/>
        </p:nvSpPr>
        <p:spPr>
          <a:xfrm>
            <a:off x="7941642" y="4795396"/>
            <a:ext cx="381000" cy="2419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Down Arrow 261"/>
          <p:cNvSpPr/>
          <p:nvPr/>
        </p:nvSpPr>
        <p:spPr>
          <a:xfrm>
            <a:off x="7938768" y="5362052"/>
            <a:ext cx="381000" cy="2419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8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3: Contributor Motivator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4978896" cy="4997152"/>
          </a:xfrm>
        </p:spPr>
        <p:txBody>
          <a:bodyPr vert="horz">
            <a:normAutofit/>
          </a:bodyPr>
          <a:lstStyle/>
          <a:p>
            <a:r>
              <a:rPr lang="en-US" dirty="0" smtClean="0"/>
              <a:t>Author Dashboard</a:t>
            </a:r>
            <a:endParaRPr lang="en-US" dirty="0"/>
          </a:p>
          <a:p>
            <a:r>
              <a:rPr lang="en-US" dirty="0"/>
              <a:t>Feasible, Technical</a:t>
            </a:r>
          </a:p>
          <a:p>
            <a:r>
              <a:rPr lang="en-US" dirty="0"/>
              <a:t>Brings Value Added by Data </a:t>
            </a:r>
            <a:r>
              <a:rPr lang="en-US" dirty="0" smtClean="0"/>
              <a:t>Mining, Motivation for Contributors</a:t>
            </a:r>
            <a:endParaRPr lang="en-US" dirty="0"/>
          </a:p>
          <a:p>
            <a:r>
              <a:rPr lang="en-US" dirty="0"/>
              <a:t>Principles Covered: Up-to-Date, Story Telling, Guiding, Honest, Extendable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4008" y="6453336"/>
            <a:ext cx="4499992" cy="288032"/>
          </a:xfrm>
          <a:prstGeom prst="rect">
            <a:avLst/>
          </a:prstGeom>
          <a:solidFill>
            <a:srgbClr val="131215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Redesigning Wikipedia for  Education</a:t>
            </a:r>
            <a:endParaRPr lang="en-US" sz="13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3605110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320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44008" y="6453336"/>
            <a:ext cx="4499992" cy="288032"/>
          </a:xfrm>
          <a:prstGeom prst="rect">
            <a:avLst/>
          </a:prstGeom>
          <a:solidFill>
            <a:srgbClr val="131215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Redesigning Wikipedia for  Education</a:t>
            </a:r>
            <a:endParaRPr lang="en-US" sz="13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Author Dashboard: 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997152"/>
          </a:xfrm>
        </p:spPr>
        <p:txBody>
          <a:bodyPr vert="horz">
            <a:normAutofit/>
          </a:bodyPr>
          <a:lstStyle/>
          <a:p>
            <a:r>
              <a:rPr lang="en-US" dirty="0" smtClean="0"/>
              <a:t>Articles Suggestion</a:t>
            </a:r>
          </a:p>
          <a:p>
            <a:pPr lvl="1"/>
            <a:r>
              <a:rPr lang="en-US" dirty="0" smtClean="0"/>
              <a:t>Reading List/ Subscription</a:t>
            </a:r>
          </a:p>
          <a:p>
            <a:pPr lvl="1"/>
            <a:r>
              <a:rPr lang="en-US" dirty="0" smtClean="0"/>
              <a:t>For Referral/ Review/Moderation</a:t>
            </a:r>
          </a:p>
          <a:p>
            <a:pPr lvl="1"/>
            <a:r>
              <a:rPr lang="en-US" dirty="0" smtClean="0"/>
              <a:t>Related Articles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3605110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5940152" y="2528057"/>
            <a:ext cx="651444" cy="1260983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45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Author Dashboard: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44008" y="6453336"/>
            <a:ext cx="4499992" cy="288032"/>
          </a:xfrm>
          <a:prstGeom prst="rect">
            <a:avLst/>
          </a:prstGeom>
          <a:solidFill>
            <a:srgbClr val="131215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Redesigning Wikipedia for  Education</a:t>
            </a:r>
            <a:endParaRPr lang="en-US" sz="13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616624"/>
          </a:xfrm>
        </p:spPr>
        <p:txBody>
          <a:bodyPr vert="horz">
            <a:normAutofit/>
          </a:bodyPr>
          <a:lstStyle/>
          <a:p>
            <a:r>
              <a:rPr lang="en-US" dirty="0" smtClean="0"/>
              <a:t>Authored Articles’ History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3605110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380312" y="2456048"/>
            <a:ext cx="795460" cy="1260983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http://www.iranian.com/main/files/blogimages/hist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56049"/>
            <a:ext cx="4374805" cy="4285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1586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Honorable </a:t>
            </a:r>
            <a:r>
              <a:rPr lang="en-US" dirty="0" smtClean="0"/>
              <a:t>Presence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779096" cy="4525963"/>
          </a:xfrm>
        </p:spPr>
        <p:txBody>
          <a:bodyPr vert="horz"/>
          <a:lstStyle/>
          <a:p>
            <a:r>
              <a:rPr lang="en-US" dirty="0" smtClean="0"/>
              <a:t>Adam Royalty (d-School, Stanford University)</a:t>
            </a:r>
          </a:p>
          <a:p>
            <a:endParaRPr lang="en-US" dirty="0"/>
          </a:p>
          <a:p>
            <a:r>
              <a:rPr lang="en-US" dirty="0" err="1" smtClean="0"/>
              <a:t>Sungene</a:t>
            </a:r>
            <a:r>
              <a:rPr lang="en-US" dirty="0" smtClean="0"/>
              <a:t> </a:t>
            </a:r>
            <a:r>
              <a:rPr lang="en-US" dirty="0" err="1" smtClean="0"/>
              <a:t>Ryang</a:t>
            </a:r>
            <a:r>
              <a:rPr lang="en-US" dirty="0" smtClean="0"/>
              <a:t> (IDEO Tokyo)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44008" y="6453336"/>
            <a:ext cx="4499992" cy="288032"/>
          </a:xfrm>
          <a:prstGeom prst="rect">
            <a:avLst/>
          </a:prstGeom>
          <a:solidFill>
            <a:srgbClr val="131215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Redesigning Wikipedia for  Education</a:t>
            </a:r>
          </a:p>
        </p:txBody>
      </p:sp>
      <p:pic>
        <p:nvPicPr>
          <p:cNvPr id="12290" name="Picture 2" descr="Adam Royal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r="34240"/>
          <a:stretch/>
        </p:blipFill>
        <p:spPr bwMode="auto">
          <a:xfrm>
            <a:off x="7092280" y="1656838"/>
            <a:ext cx="1734207" cy="1809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http://www.ideo.com/images/uploads/people/S_Ryang_217p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8" r="5870" b="22786"/>
          <a:stretch/>
        </p:blipFill>
        <p:spPr bwMode="auto">
          <a:xfrm>
            <a:off x="7092280" y="3717032"/>
            <a:ext cx="1734207" cy="1595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39531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Author Dashboard: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44008" y="6453336"/>
            <a:ext cx="4499992" cy="288032"/>
          </a:xfrm>
          <a:prstGeom prst="rect">
            <a:avLst/>
          </a:prstGeom>
          <a:solidFill>
            <a:srgbClr val="131215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Redesigning Wikipedia for  Education</a:t>
            </a:r>
            <a:endParaRPr lang="en-US" sz="13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616624"/>
          </a:xfrm>
        </p:spPr>
        <p:txBody>
          <a:bodyPr vert="horz">
            <a:normAutofit/>
          </a:bodyPr>
          <a:lstStyle/>
          <a:p>
            <a:r>
              <a:rPr lang="en-US" dirty="0" smtClean="0"/>
              <a:t>People Suggestion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3605110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24328" y="3717031"/>
            <a:ext cx="651444" cy="1260983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http://www.maxgladwell.com/wp-content/uploads/2008/08/social-networkin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5409758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3385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Author Dashboard: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44008" y="6453336"/>
            <a:ext cx="4499992" cy="288032"/>
          </a:xfrm>
          <a:prstGeom prst="rect">
            <a:avLst/>
          </a:prstGeom>
          <a:solidFill>
            <a:srgbClr val="131215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Redesigning Wikipedia for  Education</a:t>
            </a:r>
            <a:endParaRPr lang="en-US" sz="13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5050904" cy="5616624"/>
          </a:xfrm>
        </p:spPr>
        <p:txBody>
          <a:bodyPr vert="horz">
            <a:normAutofit/>
          </a:bodyPr>
          <a:lstStyle/>
          <a:p>
            <a:r>
              <a:rPr lang="en-US" dirty="0" smtClean="0"/>
              <a:t>Call for Contribution (Category)</a:t>
            </a:r>
          </a:p>
          <a:p>
            <a:pPr lvl="1"/>
            <a:r>
              <a:rPr lang="en-US" dirty="0" smtClean="0"/>
              <a:t>Category Overall Readability Score</a:t>
            </a:r>
          </a:p>
          <a:p>
            <a:pPr lvl="1"/>
            <a:r>
              <a:rPr lang="en-US" dirty="0" smtClean="0"/>
              <a:t>Category Inherent Difficulty</a:t>
            </a:r>
          </a:p>
          <a:p>
            <a:endParaRPr lang="en-US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3605110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96336" y="5013177"/>
            <a:ext cx="651444" cy="864096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http://stoneplus.cst.cmich.edu/zoogems/horn-Drink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97052"/>
            <a:ext cx="3763244" cy="2796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1673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Author Dashboard: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44008" y="6453336"/>
            <a:ext cx="4499992" cy="288032"/>
          </a:xfrm>
          <a:prstGeom prst="rect">
            <a:avLst/>
          </a:prstGeom>
          <a:solidFill>
            <a:srgbClr val="131215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Redesigning Wikipedia for  Education</a:t>
            </a:r>
            <a:endParaRPr lang="en-US" sz="13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616624"/>
          </a:xfrm>
        </p:spPr>
        <p:txBody>
          <a:bodyPr vert="horz">
            <a:normAutofit/>
          </a:bodyPr>
          <a:lstStyle/>
          <a:p>
            <a:r>
              <a:rPr lang="en-US" dirty="0" smtClean="0"/>
              <a:t>Article Citation Graph</a:t>
            </a:r>
          </a:p>
          <a:p>
            <a:endParaRPr lang="en-US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3605110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12160" y="4941169"/>
            <a:ext cx="1634845" cy="864096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76264"/>
            <a:ext cx="5364088" cy="3717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1673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Author Dashboard: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44008" y="6453336"/>
            <a:ext cx="4499992" cy="288032"/>
          </a:xfrm>
          <a:prstGeom prst="rect">
            <a:avLst/>
          </a:prstGeom>
          <a:solidFill>
            <a:srgbClr val="131215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Redesigning Wikipedia for  Education</a:t>
            </a:r>
            <a:endParaRPr lang="en-US" sz="13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616624"/>
          </a:xfrm>
        </p:spPr>
        <p:txBody>
          <a:bodyPr vert="horz">
            <a:normAutofit/>
          </a:bodyPr>
          <a:lstStyle/>
          <a:p>
            <a:r>
              <a:rPr lang="en-US" dirty="0" smtClean="0"/>
              <a:t>Author </a:t>
            </a:r>
            <a:r>
              <a:rPr lang="en-US" dirty="0"/>
              <a:t>Ranking System</a:t>
            </a:r>
          </a:p>
          <a:p>
            <a:pPr lvl="1"/>
            <a:r>
              <a:rPr lang="en-US" dirty="0"/>
              <a:t>Rankings</a:t>
            </a:r>
          </a:p>
          <a:p>
            <a:pPr lvl="1"/>
            <a:r>
              <a:rPr lang="en-US" dirty="0"/>
              <a:t>Wall of Fame</a:t>
            </a:r>
          </a:p>
          <a:p>
            <a:pPr lvl="1"/>
            <a:r>
              <a:rPr lang="en-US" dirty="0"/>
              <a:t>Show Your Authorities</a:t>
            </a:r>
          </a:p>
          <a:p>
            <a:endParaRPr lang="en-US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3605110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636994" y="2457111"/>
            <a:ext cx="651444" cy="1260983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http://superpower-list-forum.2863604.n2.nabble.com/file/n6527461/forumranksof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55" y="3643214"/>
            <a:ext cx="5413644" cy="3084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1673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Author Dashboard: 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idx="1"/>
          </p:nvPr>
        </p:nvSpPr>
        <p:spPr>
          <a:xfrm>
            <a:off x="0" y="1337563"/>
            <a:ext cx="8229600" cy="4525963"/>
          </a:xfrm>
        </p:spPr>
        <p:txBody>
          <a:bodyPr vert="horz">
            <a:normAutofit/>
          </a:bodyPr>
          <a:lstStyle/>
          <a:p>
            <a:r>
              <a:rPr lang="en-US" dirty="0" smtClean="0"/>
              <a:t>Your Stats</a:t>
            </a:r>
          </a:p>
          <a:p>
            <a:pPr lvl="1"/>
            <a:r>
              <a:rPr lang="en-US" dirty="0"/>
              <a:t>Readability </a:t>
            </a:r>
            <a:r>
              <a:rPr lang="en-US" dirty="0" smtClean="0"/>
              <a:t>Index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4644008" y="6453336"/>
            <a:ext cx="4499992" cy="288032"/>
          </a:xfrm>
          <a:prstGeom prst="rect">
            <a:avLst/>
          </a:prstGeom>
          <a:solidFill>
            <a:srgbClr val="131215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Redesigning Wikipedia for  Education</a:t>
            </a:r>
            <a:endParaRPr lang="en-US" sz="13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1" y="3356992"/>
            <a:ext cx="9068079" cy="350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5796136" y="3528011"/>
            <a:ext cx="540060" cy="40504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726868" y="3699647"/>
            <a:ext cx="349188" cy="3048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536268" y="3771038"/>
            <a:ext cx="387660" cy="16201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384140" y="3771038"/>
            <a:ext cx="387660" cy="16201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8507"/>
            <a:ext cx="2337405" cy="3408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164288" y="1524793"/>
            <a:ext cx="1080120" cy="819091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 descr="http://pinedakrch.files.wordpress.com/2008/08/scifoo2008tagclou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110033"/>
            <a:ext cx="2970076" cy="1396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257429122"/>
              </p:ext>
            </p:extLst>
          </p:nvPr>
        </p:nvGraphicFramePr>
        <p:xfrm>
          <a:off x="3536269" y="1538039"/>
          <a:ext cx="3357736" cy="2232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94877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idx="1"/>
          </p:nvPr>
        </p:nvSpPr>
        <p:spPr/>
        <p:txBody>
          <a:bodyPr vert="horz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44008" y="6453336"/>
            <a:ext cx="4499992" cy="288032"/>
          </a:xfrm>
          <a:prstGeom prst="rect">
            <a:avLst/>
          </a:prstGeom>
          <a:solidFill>
            <a:srgbClr val="131215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Redesigning Wikipedia for  Education</a:t>
            </a:r>
            <a:endParaRPr lang="en-US" sz="13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4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 Organizers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496" y="1600200"/>
            <a:ext cx="6984776" cy="4853135"/>
          </a:xfrm>
        </p:spPr>
        <p:txBody>
          <a:bodyPr vert="horz">
            <a:normAutofit/>
          </a:bodyPr>
          <a:lstStyle/>
          <a:p>
            <a:r>
              <a:rPr lang="en-US" dirty="0"/>
              <a:t>Jonas </a:t>
            </a:r>
            <a:r>
              <a:rPr lang="en-US" dirty="0" err="1"/>
              <a:t>Elslander</a:t>
            </a:r>
            <a:r>
              <a:rPr lang="en-US" dirty="0"/>
              <a:t> (</a:t>
            </a:r>
            <a:r>
              <a:rPr lang="en-US" dirty="0" smtClean="0"/>
              <a:t>Department </a:t>
            </a:r>
            <a:r>
              <a:rPr lang="en-US" dirty="0"/>
              <a:t>of Social Informatics, Graduate School of Informatics, Kyoto University</a:t>
            </a:r>
            <a:r>
              <a:rPr lang="en-US" dirty="0" smtClean="0"/>
              <a:t>)</a:t>
            </a:r>
          </a:p>
          <a:p>
            <a:r>
              <a:rPr lang="en-US" dirty="0"/>
              <a:t>Adam </a:t>
            </a:r>
            <a:r>
              <a:rPr lang="en-US" dirty="0" err="1"/>
              <a:t>Jatowt</a:t>
            </a:r>
            <a:r>
              <a:rPr lang="en-US" dirty="0"/>
              <a:t> (</a:t>
            </a:r>
            <a:r>
              <a:rPr lang="en-US" dirty="0" smtClean="0"/>
              <a:t>Department </a:t>
            </a:r>
            <a:r>
              <a:rPr lang="en-US" dirty="0"/>
              <a:t>of Social Informatics, Graduate School of Informatics, Kyoto University) </a:t>
            </a:r>
            <a:endParaRPr lang="en-US" dirty="0" smtClean="0"/>
          </a:p>
          <a:p>
            <a:r>
              <a:rPr lang="en-US" dirty="0" smtClean="0"/>
              <a:t>Makoto </a:t>
            </a:r>
            <a:r>
              <a:rPr lang="en-US" dirty="0"/>
              <a:t>P. Kato (</a:t>
            </a:r>
            <a:r>
              <a:rPr lang="en-US" dirty="0" smtClean="0"/>
              <a:t>Department </a:t>
            </a:r>
            <a:r>
              <a:rPr lang="en-US" dirty="0"/>
              <a:t>of Social Informatics, Graduate School of Informatics, Kyoto University)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4008" y="6453336"/>
            <a:ext cx="4499992" cy="288032"/>
          </a:xfrm>
          <a:prstGeom prst="rect">
            <a:avLst/>
          </a:prstGeom>
          <a:solidFill>
            <a:srgbClr val="131215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Redesigning Wikipedia for  Education – Kourosh Meshgi</a:t>
            </a:r>
            <a:endParaRPr lang="en-US" sz="13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Jonas Elslan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412776"/>
            <a:ext cx="1524000" cy="1524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Adam Jatow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140968"/>
            <a:ext cx="1524000" cy="1524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Kato Mak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869160"/>
            <a:ext cx="1524000" cy="1524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20048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Topic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44008" y="6453336"/>
            <a:ext cx="4499992" cy="288032"/>
          </a:xfrm>
          <a:prstGeom prst="rect">
            <a:avLst/>
          </a:prstGeom>
          <a:solidFill>
            <a:srgbClr val="131215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Redesigning Wikipedia for  Education – Kourosh Meshgi</a:t>
            </a:r>
            <a:endParaRPr lang="en-US" sz="13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Kourosh\Desktop\PhotosSDS2012\IMG_98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-99391"/>
            <a:ext cx="10477163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35303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44008" y="6453336"/>
            <a:ext cx="4499992" cy="288032"/>
          </a:xfrm>
          <a:prstGeom prst="rect">
            <a:avLst/>
          </a:prstGeom>
          <a:solidFill>
            <a:srgbClr val="131215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Redesigning Wikipedia for  Education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067944" y="908720"/>
            <a:ext cx="4104456" cy="309634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spc="-300" dirty="0" smtClean="0">
                <a:solidFill>
                  <a:srgbClr val="8D02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Project Theme</a:t>
            </a:r>
            <a:endParaRPr lang="en-US" sz="4000" b="1" dirty="0" smtClean="0">
              <a:solidFill>
                <a:srgbClr val="8D02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6024" y="6453336"/>
            <a:ext cx="2249996" cy="310896"/>
          </a:xfrm>
          <a:prstGeom prst="rect">
            <a:avLst/>
          </a:prstGeom>
          <a:solidFill>
            <a:srgbClr val="131215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Wikipedia for Education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idx="1"/>
          </p:nvPr>
        </p:nvSpPr>
        <p:spPr/>
        <p:txBody>
          <a:bodyPr vert="horz">
            <a:norm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0" y="6453336"/>
            <a:ext cx="4499992" cy="288032"/>
          </a:xfrm>
          <a:prstGeom prst="rect">
            <a:avLst/>
          </a:prstGeom>
          <a:solidFill>
            <a:srgbClr val="131215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Redesigning Wikipedia for  </a:t>
            </a:r>
            <a:r>
              <a:rPr 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Education</a:t>
            </a:r>
            <a:endParaRPr lang="en-US" sz="13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05892347"/>
              </p:ext>
            </p:extLst>
          </p:nvPr>
        </p:nvGraphicFramePr>
        <p:xfrm>
          <a:off x="107504" y="1412776"/>
          <a:ext cx="871296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158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F65687-8C03-4525-B7C1-0CDA24FA05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2EF65687-8C03-4525-B7C1-0CDA24FA05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2EF65687-8C03-4525-B7C1-0CDA24FA05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2EF65687-8C03-4525-B7C1-0CDA24FA05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8B3F2A-FAB7-42D3-A1A8-306D49529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graphicEl>
                                              <a:dgm id="{9F8B3F2A-FAB7-42D3-A1A8-306D49529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9F8B3F2A-FAB7-42D3-A1A8-306D49529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9F8B3F2A-FAB7-42D3-A1A8-306D49529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A1CCBB-5E7C-40DC-9464-382F8B437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B3A1CCBB-5E7C-40DC-9464-382F8B4377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B3A1CCBB-5E7C-40DC-9464-382F8B437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B3A1CCBB-5E7C-40DC-9464-382F8B437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BA682D-D383-4353-86A1-AC6ABBA393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graphicEl>
                                              <a:dgm id="{7CBA682D-D383-4353-86A1-AC6ABBA393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graphicEl>
                                              <a:dgm id="{7CBA682D-D383-4353-86A1-AC6ABBA393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7CBA682D-D383-4353-86A1-AC6ABBA393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96CBAEA-D4D9-448B-AB13-14CD31E43B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D96CBAEA-D4D9-448B-AB13-14CD31E43B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D96CBAEA-D4D9-448B-AB13-14CD31E43B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dgm id="{D96CBAEA-D4D9-448B-AB13-14CD31E43B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CD31AE-B16B-44A6-9DDD-5CA6870E00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graphicEl>
                                              <a:dgm id="{EACD31AE-B16B-44A6-9DDD-5CA6870E00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graphicEl>
                                              <a:dgm id="{EACD31AE-B16B-44A6-9DDD-5CA6870E00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dgm id="{EACD31AE-B16B-44A6-9DDD-5CA6870E00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of Learning from Wikipedia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idx="1"/>
          </p:nvPr>
        </p:nvSpPr>
        <p:spPr/>
        <p:txBody>
          <a:bodyPr vert="horz">
            <a:norm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44008" y="6453336"/>
            <a:ext cx="4499992" cy="288032"/>
          </a:xfrm>
          <a:prstGeom prst="rect">
            <a:avLst/>
          </a:prstGeom>
          <a:solidFill>
            <a:srgbClr val="131215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Redesigning Wikipedia for  </a:t>
            </a:r>
            <a:r>
              <a:rPr 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Education</a:t>
            </a:r>
            <a:endParaRPr lang="en-US" sz="13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35918071"/>
              </p:ext>
            </p:extLst>
          </p:nvPr>
        </p:nvGraphicFramePr>
        <p:xfrm>
          <a:off x="0" y="1340768"/>
          <a:ext cx="9133656" cy="5517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167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553200"/>
            <a:ext cx="1016000" cy="190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44008" y="6453336"/>
            <a:ext cx="4499992" cy="288032"/>
          </a:xfrm>
          <a:prstGeom prst="rect">
            <a:avLst/>
          </a:prstGeom>
          <a:solidFill>
            <a:srgbClr val="131215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Redesigning Wikipedia for  Education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419872" y="908720"/>
            <a:ext cx="4824536" cy="309634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spc="-300" dirty="0" smtClean="0">
                <a:solidFill>
                  <a:srgbClr val="8D02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Project Progress</a:t>
            </a:r>
            <a:endParaRPr lang="en-US" sz="4000" b="1" dirty="0" smtClean="0">
              <a:solidFill>
                <a:srgbClr val="8D02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6024" y="6453336"/>
            <a:ext cx="2249996" cy="310896"/>
          </a:xfrm>
          <a:prstGeom prst="rect">
            <a:avLst/>
          </a:prstGeom>
          <a:solidFill>
            <a:srgbClr val="131215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ark template 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dark template 2.potx</Template>
  <TotalTime>3700</TotalTime>
  <Words>898</Words>
  <Application>Microsoft Office PowerPoint</Application>
  <PresentationFormat>On-screen Show (4:3)</PresentationFormat>
  <Paragraphs>339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dark template 2</vt:lpstr>
      <vt:lpstr>Office Theme</vt:lpstr>
      <vt:lpstr>PowerPoint Presentation</vt:lpstr>
      <vt:lpstr>Theme Participants</vt:lpstr>
      <vt:lpstr>Honorable Presence</vt:lpstr>
      <vt:lpstr>Theme Organizers</vt:lpstr>
      <vt:lpstr>Topic</vt:lpstr>
      <vt:lpstr>PowerPoint Presentation</vt:lpstr>
      <vt:lpstr>Wikipedia for Education</vt:lpstr>
      <vt:lpstr>Problem of Learning from Wikipedia</vt:lpstr>
      <vt:lpstr>PowerPoint Presentation</vt:lpstr>
      <vt:lpstr>Progress Outline</vt:lpstr>
      <vt:lpstr>Design Research:SWOT Matrix Brainstorming</vt:lpstr>
      <vt:lpstr>Topic</vt:lpstr>
      <vt:lpstr>Needs &amp; Insights: Desirables Recognition</vt:lpstr>
      <vt:lpstr>Final Desirables  &amp; Satisfactory Criteria</vt:lpstr>
      <vt:lpstr>Design Directions</vt:lpstr>
      <vt:lpstr>PowerPoint Presentation</vt:lpstr>
      <vt:lpstr>Concept 1: Learning Interactor</vt:lpstr>
      <vt:lpstr>PowerPoint Presentation</vt:lpstr>
      <vt:lpstr>PowerPoint Presentation</vt:lpstr>
      <vt:lpstr>PowerPoint Presentation</vt:lpstr>
      <vt:lpstr>Practical example:</vt:lpstr>
      <vt:lpstr>PowerPoint Presentation</vt:lpstr>
      <vt:lpstr>Concept 2: Extensible Framework</vt:lpstr>
      <vt:lpstr>Example - Discussion</vt:lpstr>
      <vt:lpstr>Example – Visualized guiding</vt:lpstr>
      <vt:lpstr>Example – Visualized guiding</vt:lpstr>
      <vt:lpstr>Concept 3: Contributor Motivator</vt:lpstr>
      <vt:lpstr>Author Dashboard: </vt:lpstr>
      <vt:lpstr>Author Dashboard: </vt:lpstr>
      <vt:lpstr>Author Dashboard: </vt:lpstr>
      <vt:lpstr>Author Dashboard: </vt:lpstr>
      <vt:lpstr>Author Dashboard: </vt:lpstr>
      <vt:lpstr>Author Dashboard: </vt:lpstr>
      <vt:lpstr>Author Dashboard: </vt:lpstr>
      <vt:lpstr>Thank You!</vt:lpstr>
    </vt:vector>
  </TitlesOfParts>
  <Company>The University of Arizona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Zachary Naiman</dc:creator>
  <cp:lastModifiedBy>Kourosh</cp:lastModifiedBy>
  <cp:revision>253</cp:revision>
  <dcterms:created xsi:type="dcterms:W3CDTF">2010-11-08T13:38:55Z</dcterms:created>
  <dcterms:modified xsi:type="dcterms:W3CDTF">2012-09-26T04:35:40Z</dcterms:modified>
</cp:coreProperties>
</file>